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5"/>
  </p:notesMasterIdLst>
  <p:sldIdLst>
    <p:sldId id="257" r:id="rId2"/>
    <p:sldId id="264" r:id="rId3"/>
    <p:sldId id="518" r:id="rId4"/>
    <p:sldId id="262" r:id="rId5"/>
    <p:sldId id="516" r:id="rId6"/>
    <p:sldId id="520" r:id="rId7"/>
    <p:sldId id="521" r:id="rId8"/>
    <p:sldId id="519" r:id="rId9"/>
    <p:sldId id="522" r:id="rId10"/>
    <p:sldId id="523" r:id="rId11"/>
    <p:sldId id="524" r:id="rId12"/>
    <p:sldId id="525" r:id="rId13"/>
    <p:sldId id="526" r:id="rId14"/>
    <p:sldId id="527" r:id="rId15"/>
    <p:sldId id="528" r:id="rId16"/>
    <p:sldId id="555" r:id="rId17"/>
    <p:sldId id="556" r:id="rId18"/>
    <p:sldId id="926" r:id="rId19"/>
    <p:sldId id="529" r:id="rId20"/>
    <p:sldId id="531" r:id="rId21"/>
    <p:sldId id="532" r:id="rId22"/>
    <p:sldId id="533" r:id="rId23"/>
    <p:sldId id="534" r:id="rId24"/>
    <p:sldId id="535" r:id="rId25"/>
    <p:sldId id="536" r:id="rId26"/>
    <p:sldId id="537" r:id="rId27"/>
    <p:sldId id="542" r:id="rId28"/>
    <p:sldId id="543" r:id="rId29"/>
    <p:sldId id="540" r:id="rId30"/>
    <p:sldId id="513" r:id="rId31"/>
    <p:sldId id="558" r:id="rId32"/>
    <p:sldId id="903" r:id="rId33"/>
    <p:sldId id="876" r:id="rId34"/>
    <p:sldId id="877" r:id="rId35"/>
    <p:sldId id="878" r:id="rId36"/>
    <p:sldId id="881" r:id="rId37"/>
    <p:sldId id="882" r:id="rId38"/>
    <p:sldId id="883" r:id="rId39"/>
    <p:sldId id="879" r:id="rId40"/>
    <p:sldId id="884" r:id="rId41"/>
    <p:sldId id="885" r:id="rId42"/>
    <p:sldId id="886" r:id="rId43"/>
    <p:sldId id="887" r:id="rId44"/>
    <p:sldId id="888" r:id="rId45"/>
    <p:sldId id="889" r:id="rId46"/>
    <p:sldId id="890" r:id="rId47"/>
    <p:sldId id="891" r:id="rId48"/>
    <p:sldId id="892" r:id="rId49"/>
    <p:sldId id="929" r:id="rId50"/>
    <p:sldId id="928" r:id="rId51"/>
    <p:sldId id="913" r:id="rId52"/>
    <p:sldId id="544" r:id="rId53"/>
    <p:sldId id="256" r:id="rId54"/>
    <p:sldId id="914" r:id="rId55"/>
    <p:sldId id="546" r:id="rId56"/>
    <p:sldId id="548" r:id="rId57"/>
    <p:sldId id="549" r:id="rId58"/>
    <p:sldId id="893" r:id="rId59"/>
    <p:sldId id="867" r:id="rId60"/>
    <p:sldId id="915" r:id="rId61"/>
    <p:sldId id="916" r:id="rId62"/>
    <p:sldId id="923" r:id="rId63"/>
    <p:sldId id="908" r:id="rId64"/>
    <p:sldId id="919" r:id="rId65"/>
    <p:sldId id="924" r:id="rId66"/>
    <p:sldId id="922" r:id="rId67"/>
    <p:sldId id="868" r:id="rId68"/>
    <p:sldId id="869" r:id="rId69"/>
    <p:sldId id="871" r:id="rId70"/>
    <p:sldId id="872" r:id="rId71"/>
    <p:sldId id="874" r:id="rId72"/>
    <p:sldId id="925" r:id="rId73"/>
    <p:sldId id="418" r:id="rId7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73" autoAdjust="0"/>
    <p:restoredTop sz="90947" autoAdjust="0"/>
  </p:normalViewPr>
  <p:slideViewPr>
    <p:cSldViewPr snapToGrid="0">
      <p:cViewPr varScale="1">
        <p:scale>
          <a:sx n="103" d="100"/>
          <a:sy n="103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ustomXml" Target="../customXml/item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Lima" userId="b5ea056ce2397b48" providerId="LiveId" clId="{B036B020-32C2-465C-9D6F-B005EEF4A06D}"/>
    <pc:docChg chg="undo custSel addSld delSld modSld sldOrd modShowInfo">
      <pc:chgData name="Chris Lima" userId="b5ea056ce2397b48" providerId="LiveId" clId="{B036B020-32C2-465C-9D6F-B005EEF4A06D}" dt="2022-03-20T18:58:44.999" v="1982" actId="207"/>
      <pc:docMkLst>
        <pc:docMk/>
      </pc:docMkLst>
      <pc:sldChg chg="modSp mod">
        <pc:chgData name="Chris Lima" userId="b5ea056ce2397b48" providerId="LiveId" clId="{B036B020-32C2-465C-9D6F-B005EEF4A06D}" dt="2022-03-20T18:11:56.800" v="1829" actId="207"/>
        <pc:sldMkLst>
          <pc:docMk/>
          <pc:sldMk cId="2517637653" sldId="256"/>
        </pc:sldMkLst>
        <pc:spChg chg="mod">
          <ac:chgData name="Chris Lima" userId="b5ea056ce2397b48" providerId="LiveId" clId="{B036B020-32C2-465C-9D6F-B005EEF4A06D}" dt="2022-03-20T18:11:56.800" v="1829" actId="207"/>
          <ac:spMkLst>
            <pc:docMk/>
            <pc:sldMk cId="2517637653" sldId="256"/>
            <ac:spMk id="14" creationId="{B97D974A-5044-4044-824B-068833787252}"/>
          </ac:spMkLst>
        </pc:spChg>
      </pc:sldChg>
      <pc:sldChg chg="modSp mod">
        <pc:chgData name="Chris Lima" userId="b5ea056ce2397b48" providerId="LiveId" clId="{B036B020-32C2-465C-9D6F-B005EEF4A06D}" dt="2022-03-01T17:27:26.188" v="0"/>
        <pc:sldMkLst>
          <pc:docMk/>
          <pc:sldMk cId="1975627203" sldId="257"/>
        </pc:sldMkLst>
        <pc:spChg chg="mod">
          <ac:chgData name="Chris Lima" userId="b5ea056ce2397b48" providerId="LiveId" clId="{B036B020-32C2-465C-9D6F-B005EEF4A06D}" dt="2022-03-01T17:27:26.188" v="0"/>
          <ac:spMkLst>
            <pc:docMk/>
            <pc:sldMk cId="1975627203" sldId="257"/>
            <ac:spMk id="3" creationId="{00000000-0000-0000-0000-000000000000}"/>
          </ac:spMkLst>
        </pc:spChg>
      </pc:sldChg>
      <pc:sldChg chg="del">
        <pc:chgData name="Chris Lima" userId="b5ea056ce2397b48" providerId="LiveId" clId="{B036B020-32C2-465C-9D6F-B005EEF4A06D}" dt="2022-03-13T12:42:59.347" v="8" actId="47"/>
        <pc:sldMkLst>
          <pc:docMk/>
          <pc:sldMk cId="1632366433" sldId="260"/>
        </pc:sldMkLst>
      </pc:sldChg>
      <pc:sldChg chg="addSp delSp modSp add mod modAnim">
        <pc:chgData name="Chris Lima" userId="b5ea056ce2397b48" providerId="LiveId" clId="{B036B020-32C2-465C-9D6F-B005EEF4A06D}" dt="2022-03-13T12:48:54.932" v="61"/>
        <pc:sldMkLst>
          <pc:docMk/>
          <pc:sldMk cId="1876109995" sldId="262"/>
        </pc:sldMkLst>
        <pc:spChg chg="mod">
          <ac:chgData name="Chris Lima" userId="b5ea056ce2397b48" providerId="LiveId" clId="{B036B020-32C2-465C-9D6F-B005EEF4A06D}" dt="2022-03-13T12:47:05.451" v="52" actId="20577"/>
          <ac:spMkLst>
            <pc:docMk/>
            <pc:sldMk cId="1876109995" sldId="262"/>
            <ac:spMk id="2" creationId="{45E62BFC-8AAD-3448-9DD5-08BB16558FBA}"/>
          </ac:spMkLst>
        </pc:spChg>
        <pc:spChg chg="add">
          <ac:chgData name="Chris Lima" userId="b5ea056ce2397b48" providerId="LiveId" clId="{B036B020-32C2-465C-9D6F-B005EEF4A06D}" dt="2022-03-13T12:48:49.764" v="60" actId="11529"/>
          <ac:spMkLst>
            <pc:docMk/>
            <pc:sldMk cId="1876109995" sldId="262"/>
            <ac:spMk id="13" creationId="{1790570A-8440-4445-92E1-9C1A3F967D24}"/>
          </ac:spMkLst>
        </pc:spChg>
        <pc:picChg chg="mod">
          <ac:chgData name="Chris Lima" userId="b5ea056ce2397b48" providerId="LiveId" clId="{B036B020-32C2-465C-9D6F-B005EEF4A06D}" dt="2022-03-13T12:48:19.719" v="53" actId="1076"/>
          <ac:picMkLst>
            <pc:docMk/>
            <pc:sldMk cId="1876109995" sldId="262"/>
            <ac:picMk id="5" creationId="{303B4554-006A-A94E-A2EC-342549507DB5}"/>
          </ac:picMkLst>
        </pc:picChg>
        <pc:picChg chg="add del mod">
          <ac:chgData name="Chris Lima" userId="b5ea056ce2397b48" providerId="LiveId" clId="{B036B020-32C2-465C-9D6F-B005EEF4A06D}" dt="2022-03-13T12:48:34.077" v="56" actId="478"/>
          <ac:picMkLst>
            <pc:docMk/>
            <pc:sldMk cId="1876109995" sldId="262"/>
            <ac:picMk id="11" creationId="{471A7FB0-7DBD-45C0-80BD-288F7B591563}"/>
          </ac:picMkLst>
        </pc:picChg>
        <pc:picChg chg="add mod">
          <ac:chgData name="Chris Lima" userId="b5ea056ce2397b48" providerId="LiveId" clId="{B036B020-32C2-465C-9D6F-B005EEF4A06D}" dt="2022-03-13T12:48:38.398" v="59" actId="1076"/>
          <ac:picMkLst>
            <pc:docMk/>
            <pc:sldMk cId="1876109995" sldId="262"/>
            <ac:picMk id="12" creationId="{5CF34767-1302-4A58-9A10-B3FF0B112363}"/>
          </ac:picMkLst>
        </pc:picChg>
      </pc:sldChg>
      <pc:sldChg chg="addSp delSp modSp mod">
        <pc:chgData name="Chris Lima" userId="b5ea056ce2397b48" providerId="LiveId" clId="{B036B020-32C2-465C-9D6F-B005EEF4A06D}" dt="2022-03-13T12:45:43.920" v="27" actId="114"/>
        <pc:sldMkLst>
          <pc:docMk/>
          <pc:sldMk cId="4133445047" sldId="264"/>
        </pc:sldMkLst>
        <pc:spChg chg="mod">
          <ac:chgData name="Chris Lima" userId="b5ea056ce2397b48" providerId="LiveId" clId="{B036B020-32C2-465C-9D6F-B005EEF4A06D}" dt="2022-03-13T12:45:43.920" v="27" actId="114"/>
          <ac:spMkLst>
            <pc:docMk/>
            <pc:sldMk cId="4133445047" sldId="264"/>
            <ac:spMk id="6" creationId="{C3F6EEC2-0724-DA4A-A920-DEAAAEACB529}"/>
          </ac:spMkLst>
        </pc:spChg>
        <pc:spChg chg="mod">
          <ac:chgData name="Chris Lima" userId="b5ea056ce2397b48" providerId="LiveId" clId="{B036B020-32C2-465C-9D6F-B005EEF4A06D}" dt="2022-03-13T12:45:08.307" v="16" actId="1076"/>
          <ac:spMkLst>
            <pc:docMk/>
            <pc:sldMk cId="4133445047" sldId="264"/>
            <ac:spMk id="10" creationId="{FBBD3C40-83B2-0C40-A1C0-947234425CB7}"/>
          </ac:spMkLst>
        </pc:spChg>
        <pc:picChg chg="add mod">
          <ac:chgData name="Chris Lima" userId="b5ea056ce2397b48" providerId="LiveId" clId="{B036B020-32C2-465C-9D6F-B005EEF4A06D}" dt="2022-03-13T12:44:47.658" v="14" actId="1076"/>
          <ac:picMkLst>
            <pc:docMk/>
            <pc:sldMk cId="4133445047" sldId="264"/>
            <ac:picMk id="4" creationId="{3046768A-BF36-4B8F-AEBD-E5218B99B412}"/>
          </ac:picMkLst>
        </pc:picChg>
        <pc:picChg chg="del">
          <ac:chgData name="Chris Lima" userId="b5ea056ce2397b48" providerId="LiveId" clId="{B036B020-32C2-465C-9D6F-B005EEF4A06D}" dt="2022-03-13T12:44:11.890" v="9" actId="478"/>
          <ac:picMkLst>
            <pc:docMk/>
            <pc:sldMk cId="4133445047" sldId="264"/>
            <ac:picMk id="7" creationId="{DD483406-FB73-AF4C-9F25-B2DCFFD7AC4A}"/>
          </ac:picMkLst>
        </pc:picChg>
      </pc:sldChg>
      <pc:sldChg chg="delSp modSp mod">
        <pc:chgData name="Chris Lima" userId="b5ea056ce2397b48" providerId="LiveId" clId="{B036B020-32C2-465C-9D6F-B005EEF4A06D}" dt="2022-03-20T18:39:26.199" v="1866" actId="12"/>
        <pc:sldMkLst>
          <pc:docMk/>
          <pc:sldMk cId="1378693960" sldId="418"/>
        </pc:sldMkLst>
        <pc:spChg chg="mod">
          <ac:chgData name="Chris Lima" userId="b5ea056ce2397b48" providerId="LiveId" clId="{B036B020-32C2-465C-9D6F-B005EEF4A06D}" dt="2022-03-20T18:39:26.199" v="1866" actId="12"/>
          <ac:spMkLst>
            <pc:docMk/>
            <pc:sldMk cId="1378693960" sldId="418"/>
            <ac:spMk id="10" creationId="{B49B171B-8E2E-4B50-ADB2-87B0FC0D608E}"/>
          </ac:spMkLst>
        </pc:spChg>
        <pc:picChg chg="del">
          <ac:chgData name="Chris Lima" userId="b5ea056ce2397b48" providerId="LiveId" clId="{B036B020-32C2-465C-9D6F-B005EEF4A06D}" dt="2022-03-01T17:27:41.668" v="2" actId="478"/>
          <ac:picMkLst>
            <pc:docMk/>
            <pc:sldMk cId="1378693960" sldId="418"/>
            <ac:picMk id="9" creationId="{F8FC09E1-41CC-8744-A90B-0290D67CDF13}"/>
          </ac:picMkLst>
        </pc:picChg>
      </pc:sldChg>
      <pc:sldChg chg="addSp delSp modSp mod">
        <pc:chgData name="Chris Lima" userId="b5ea056ce2397b48" providerId="LiveId" clId="{B036B020-32C2-465C-9D6F-B005EEF4A06D}" dt="2022-03-13T13:57:37.620" v="347" actId="1076"/>
        <pc:sldMkLst>
          <pc:docMk/>
          <pc:sldMk cId="2022489442" sldId="513"/>
        </pc:sldMkLst>
        <pc:spChg chg="mod">
          <ac:chgData name="Chris Lima" userId="b5ea056ce2397b48" providerId="LiveId" clId="{B036B020-32C2-465C-9D6F-B005EEF4A06D}" dt="2022-03-13T13:57:33.057" v="344" actId="1076"/>
          <ac:spMkLst>
            <pc:docMk/>
            <pc:sldMk cId="2022489442" sldId="513"/>
            <ac:spMk id="3" creationId="{3B5CF74D-6D64-A747-9E29-BEC3D147D754}"/>
          </ac:spMkLst>
        </pc:spChg>
        <pc:picChg chg="add mod">
          <ac:chgData name="Chris Lima" userId="b5ea056ce2397b48" providerId="LiveId" clId="{B036B020-32C2-465C-9D6F-B005EEF4A06D}" dt="2022-03-13T13:57:37.620" v="347" actId="1076"/>
          <ac:picMkLst>
            <pc:docMk/>
            <pc:sldMk cId="2022489442" sldId="513"/>
            <ac:picMk id="4" creationId="{37645BBC-9FB9-4B00-8B6B-BC586E3D32C1}"/>
          </ac:picMkLst>
        </pc:picChg>
        <pc:picChg chg="del">
          <ac:chgData name="Chris Lima" userId="b5ea056ce2397b48" providerId="LiveId" clId="{B036B020-32C2-465C-9D6F-B005EEF4A06D}" dt="2022-03-13T13:56:42.573" v="341" actId="478"/>
          <ac:picMkLst>
            <pc:docMk/>
            <pc:sldMk cId="2022489442" sldId="513"/>
            <ac:picMk id="7" creationId="{86CB1AF8-1425-3E4A-83C3-3870CA71C407}"/>
          </ac:picMkLst>
        </pc:picChg>
      </pc:sldChg>
      <pc:sldChg chg="del">
        <pc:chgData name="Chris Lima" userId="b5ea056ce2397b48" providerId="LiveId" clId="{B036B020-32C2-465C-9D6F-B005EEF4A06D}" dt="2022-03-01T17:27:39.023" v="1" actId="47"/>
        <pc:sldMkLst>
          <pc:docMk/>
          <pc:sldMk cId="4238684310" sldId="515"/>
        </pc:sldMkLst>
      </pc:sldChg>
      <pc:sldChg chg="modSp mod">
        <pc:chgData name="Chris Lima" userId="b5ea056ce2397b48" providerId="LiveId" clId="{B036B020-32C2-465C-9D6F-B005EEF4A06D}" dt="2022-03-13T12:49:48.996" v="63" actId="207"/>
        <pc:sldMkLst>
          <pc:docMk/>
          <pc:sldMk cId="140188520" sldId="516"/>
        </pc:sldMkLst>
        <pc:spChg chg="mod">
          <ac:chgData name="Chris Lima" userId="b5ea056ce2397b48" providerId="LiveId" clId="{B036B020-32C2-465C-9D6F-B005EEF4A06D}" dt="2022-03-13T12:49:48.996" v="63" actId="207"/>
          <ac:spMkLst>
            <pc:docMk/>
            <pc:sldMk cId="140188520" sldId="516"/>
            <ac:spMk id="4" creationId="{BC72F9BF-8CDB-0D4A-AE60-F0B65E034CB3}"/>
          </ac:spMkLst>
        </pc:spChg>
      </pc:sldChg>
      <pc:sldChg chg="modSp mod">
        <pc:chgData name="Chris Lima" userId="b5ea056ce2397b48" providerId="LiveId" clId="{B036B020-32C2-465C-9D6F-B005EEF4A06D}" dt="2022-03-13T12:46:00.271" v="28" actId="207"/>
        <pc:sldMkLst>
          <pc:docMk/>
          <pc:sldMk cId="2494897969" sldId="518"/>
        </pc:sldMkLst>
        <pc:spChg chg="mod">
          <ac:chgData name="Chris Lima" userId="b5ea056ce2397b48" providerId="LiveId" clId="{B036B020-32C2-465C-9D6F-B005EEF4A06D}" dt="2022-03-13T12:46:00.271" v="28" actId="207"/>
          <ac:spMkLst>
            <pc:docMk/>
            <pc:sldMk cId="2494897969" sldId="518"/>
            <ac:spMk id="6" creationId="{C3F6EEC2-0724-DA4A-A920-DEAAAEACB529}"/>
          </ac:spMkLst>
        </pc:spChg>
      </pc:sldChg>
      <pc:sldChg chg="modSp mod">
        <pc:chgData name="Chris Lima" userId="b5ea056ce2397b48" providerId="LiveId" clId="{B036B020-32C2-465C-9D6F-B005EEF4A06D}" dt="2022-03-13T13:13:50.304" v="67" actId="207"/>
        <pc:sldMkLst>
          <pc:docMk/>
          <pc:sldMk cId="3777577859" sldId="519"/>
        </pc:sldMkLst>
        <pc:spChg chg="mod">
          <ac:chgData name="Chris Lima" userId="b5ea056ce2397b48" providerId="LiveId" clId="{B036B020-32C2-465C-9D6F-B005EEF4A06D}" dt="2022-03-13T13:13:50.304" v="67" actId="207"/>
          <ac:spMkLst>
            <pc:docMk/>
            <pc:sldMk cId="3777577859" sldId="519"/>
            <ac:spMk id="9" creationId="{797C633D-F431-4F41-802C-9422E5A396F2}"/>
          </ac:spMkLst>
        </pc:spChg>
      </pc:sldChg>
      <pc:sldChg chg="modSp mod">
        <pc:chgData name="Chris Lima" userId="b5ea056ce2397b48" providerId="LiveId" clId="{B036B020-32C2-465C-9D6F-B005EEF4A06D}" dt="2022-03-13T13:13:27.650" v="64" actId="207"/>
        <pc:sldMkLst>
          <pc:docMk/>
          <pc:sldMk cId="3112679910" sldId="521"/>
        </pc:sldMkLst>
        <pc:spChg chg="mod">
          <ac:chgData name="Chris Lima" userId="b5ea056ce2397b48" providerId="LiveId" clId="{B036B020-32C2-465C-9D6F-B005EEF4A06D}" dt="2022-03-13T13:13:27.650" v="64" actId="207"/>
          <ac:spMkLst>
            <pc:docMk/>
            <pc:sldMk cId="3112679910" sldId="521"/>
            <ac:spMk id="9" creationId="{7A3AC413-ECDB-C14B-AB3F-B54E4B700E84}"/>
          </ac:spMkLst>
        </pc:spChg>
      </pc:sldChg>
      <pc:sldChg chg="modSp mod">
        <pc:chgData name="Chris Lima" userId="b5ea056ce2397b48" providerId="LiveId" clId="{B036B020-32C2-465C-9D6F-B005EEF4A06D}" dt="2022-03-13T13:14:09.368" v="70" actId="207"/>
        <pc:sldMkLst>
          <pc:docMk/>
          <pc:sldMk cId="3690036600" sldId="522"/>
        </pc:sldMkLst>
        <pc:spChg chg="mod">
          <ac:chgData name="Chris Lima" userId="b5ea056ce2397b48" providerId="LiveId" clId="{B036B020-32C2-465C-9D6F-B005EEF4A06D}" dt="2022-03-13T13:14:09.368" v="70" actId="207"/>
          <ac:spMkLst>
            <pc:docMk/>
            <pc:sldMk cId="3690036600" sldId="522"/>
            <ac:spMk id="9" creationId="{7A3AC413-ECDB-C14B-AB3F-B54E4B700E84}"/>
          </ac:spMkLst>
        </pc:spChg>
      </pc:sldChg>
      <pc:sldChg chg="addSp delSp modSp mod addAnim delAnim modAnim">
        <pc:chgData name="Chris Lima" userId="b5ea056ce2397b48" providerId="LiveId" clId="{B036B020-32C2-465C-9D6F-B005EEF4A06D}" dt="2022-03-13T13:17:31.889" v="85" actId="1076"/>
        <pc:sldMkLst>
          <pc:docMk/>
          <pc:sldMk cId="161821818" sldId="523"/>
        </pc:sldMkLst>
        <pc:spChg chg="mod">
          <ac:chgData name="Chris Lima" userId="b5ea056ce2397b48" providerId="LiveId" clId="{B036B020-32C2-465C-9D6F-B005EEF4A06D}" dt="2022-03-13T13:16:21.574" v="80" actId="1076"/>
          <ac:spMkLst>
            <pc:docMk/>
            <pc:sldMk cId="161821818" sldId="523"/>
            <ac:spMk id="9" creationId="{7A3AC413-ECDB-C14B-AB3F-B54E4B700E84}"/>
          </ac:spMkLst>
        </pc:spChg>
        <pc:spChg chg="add del">
          <ac:chgData name="Chris Lima" userId="b5ea056ce2397b48" providerId="LiveId" clId="{B036B020-32C2-465C-9D6F-B005EEF4A06D}" dt="2022-03-13T13:16:16.662" v="78" actId="478"/>
          <ac:spMkLst>
            <pc:docMk/>
            <pc:sldMk cId="161821818" sldId="523"/>
            <ac:spMk id="10" creationId="{4F621D80-DB3E-174B-8003-213B29205A35}"/>
          </ac:spMkLst>
        </pc:spChg>
        <pc:picChg chg="del">
          <ac:chgData name="Chris Lima" userId="b5ea056ce2397b48" providerId="LiveId" clId="{B036B020-32C2-465C-9D6F-B005EEF4A06D}" dt="2022-03-13T13:16:16.183" v="77" actId="478"/>
          <ac:picMkLst>
            <pc:docMk/>
            <pc:sldMk cId="161821818" sldId="523"/>
            <ac:picMk id="4" creationId="{98603E06-140E-EE44-8EDA-12FCA1C3D540}"/>
          </ac:picMkLst>
        </pc:picChg>
        <pc:picChg chg="add mod">
          <ac:chgData name="Chris Lima" userId="b5ea056ce2397b48" providerId="LiveId" clId="{B036B020-32C2-465C-9D6F-B005EEF4A06D}" dt="2022-03-13T13:17:31.889" v="85" actId="1076"/>
          <ac:picMkLst>
            <pc:docMk/>
            <pc:sldMk cId="161821818" sldId="523"/>
            <ac:picMk id="6" creationId="{AC9D4C29-03E8-4E76-8A95-360D9CE3B2BF}"/>
          </ac:picMkLst>
        </pc:picChg>
        <pc:picChg chg="del">
          <ac:chgData name="Chris Lima" userId="b5ea056ce2397b48" providerId="LiveId" clId="{B036B020-32C2-465C-9D6F-B005EEF4A06D}" dt="2022-03-13T13:16:17.188" v="79" actId="478"/>
          <ac:picMkLst>
            <pc:docMk/>
            <pc:sldMk cId="161821818" sldId="523"/>
            <ac:picMk id="7" creationId="{9B28B5B4-46BD-BA42-AFF9-2A91B92122F6}"/>
          </ac:picMkLst>
        </pc:picChg>
      </pc:sldChg>
      <pc:sldChg chg="modSp mod">
        <pc:chgData name="Chris Lima" userId="b5ea056ce2397b48" providerId="LiveId" clId="{B036B020-32C2-465C-9D6F-B005EEF4A06D}" dt="2022-03-13T13:17:52.907" v="86" actId="207"/>
        <pc:sldMkLst>
          <pc:docMk/>
          <pc:sldMk cId="1806356920" sldId="524"/>
        </pc:sldMkLst>
        <pc:spChg chg="mod">
          <ac:chgData name="Chris Lima" userId="b5ea056ce2397b48" providerId="LiveId" clId="{B036B020-32C2-465C-9D6F-B005EEF4A06D}" dt="2022-03-13T13:17:52.907" v="86" actId="207"/>
          <ac:spMkLst>
            <pc:docMk/>
            <pc:sldMk cId="1806356920" sldId="524"/>
            <ac:spMk id="9" creationId="{7A3AC413-ECDB-C14B-AB3F-B54E4B700E84}"/>
          </ac:spMkLst>
        </pc:spChg>
      </pc:sldChg>
      <pc:sldChg chg="addSp delSp modSp mod">
        <pc:chgData name="Chris Lima" userId="b5ea056ce2397b48" providerId="LiveId" clId="{B036B020-32C2-465C-9D6F-B005EEF4A06D}" dt="2022-03-13T13:20:59.618" v="93" actId="207"/>
        <pc:sldMkLst>
          <pc:docMk/>
          <pc:sldMk cId="3567562233" sldId="525"/>
        </pc:sldMkLst>
        <pc:spChg chg="mod">
          <ac:chgData name="Chris Lima" userId="b5ea056ce2397b48" providerId="LiveId" clId="{B036B020-32C2-465C-9D6F-B005EEF4A06D}" dt="2022-03-13T13:20:59.618" v="93" actId="207"/>
          <ac:spMkLst>
            <pc:docMk/>
            <pc:sldMk cId="3567562233" sldId="525"/>
            <ac:spMk id="9" creationId="{7A3AC413-ECDB-C14B-AB3F-B54E4B700E84}"/>
          </ac:spMkLst>
        </pc:spChg>
        <pc:picChg chg="add mod">
          <ac:chgData name="Chris Lima" userId="b5ea056ce2397b48" providerId="LiveId" clId="{B036B020-32C2-465C-9D6F-B005EEF4A06D}" dt="2022-03-13T13:20:53.076" v="92" actId="1076"/>
          <ac:picMkLst>
            <pc:docMk/>
            <pc:sldMk cId="3567562233" sldId="525"/>
            <ac:picMk id="6" creationId="{99045A90-6F6C-456D-B456-2EE54A0BB572}"/>
          </ac:picMkLst>
        </pc:picChg>
        <pc:picChg chg="del">
          <ac:chgData name="Chris Lima" userId="b5ea056ce2397b48" providerId="LiveId" clId="{B036B020-32C2-465C-9D6F-B005EEF4A06D}" dt="2022-03-13T13:19:58.810" v="89" actId="478"/>
          <ac:picMkLst>
            <pc:docMk/>
            <pc:sldMk cId="3567562233" sldId="525"/>
            <ac:picMk id="10" creationId="{D8B5A0E1-D895-6147-BB18-03E7679E1995}"/>
          </ac:picMkLst>
        </pc:picChg>
      </pc:sldChg>
      <pc:sldChg chg="addSp delSp modSp mod">
        <pc:chgData name="Chris Lima" userId="b5ea056ce2397b48" providerId="LiveId" clId="{B036B020-32C2-465C-9D6F-B005EEF4A06D}" dt="2022-03-13T13:21:35.297" v="102" actId="207"/>
        <pc:sldMkLst>
          <pc:docMk/>
          <pc:sldMk cId="3503257896" sldId="526"/>
        </pc:sldMkLst>
        <pc:spChg chg="mod">
          <ac:chgData name="Chris Lima" userId="b5ea056ce2397b48" providerId="LiveId" clId="{B036B020-32C2-465C-9D6F-B005EEF4A06D}" dt="2022-03-13T13:21:35.297" v="102" actId="207"/>
          <ac:spMkLst>
            <pc:docMk/>
            <pc:sldMk cId="3503257896" sldId="526"/>
            <ac:spMk id="7" creationId="{D8B1266F-9218-884A-9DDB-00DC00D25C8F}"/>
          </ac:spMkLst>
        </pc:spChg>
        <pc:picChg chg="add mod">
          <ac:chgData name="Chris Lima" userId="b5ea056ce2397b48" providerId="LiveId" clId="{B036B020-32C2-465C-9D6F-B005EEF4A06D}" dt="2022-03-13T13:21:27.429" v="101" actId="1076"/>
          <ac:picMkLst>
            <pc:docMk/>
            <pc:sldMk cId="3503257896" sldId="526"/>
            <ac:picMk id="4" creationId="{42B14988-577D-47D7-A839-01B9F674E939}"/>
          </ac:picMkLst>
        </pc:picChg>
        <pc:picChg chg="del">
          <ac:chgData name="Chris Lima" userId="b5ea056ce2397b48" providerId="LiveId" clId="{B036B020-32C2-465C-9D6F-B005EEF4A06D}" dt="2022-03-13T13:21:05.469" v="94" actId="478"/>
          <ac:picMkLst>
            <pc:docMk/>
            <pc:sldMk cId="3503257896" sldId="526"/>
            <ac:picMk id="8" creationId="{7F02DC4D-A0DB-EF43-991D-4C4C745F5D6B}"/>
          </ac:picMkLst>
        </pc:picChg>
      </pc:sldChg>
      <pc:sldChg chg="addSp delSp modSp mod">
        <pc:chgData name="Chris Lima" userId="b5ea056ce2397b48" providerId="LiveId" clId="{B036B020-32C2-465C-9D6F-B005EEF4A06D}" dt="2022-03-13T13:25:46.160" v="126" actId="1076"/>
        <pc:sldMkLst>
          <pc:docMk/>
          <pc:sldMk cId="3323042299" sldId="527"/>
        </pc:sldMkLst>
        <pc:spChg chg="mod">
          <ac:chgData name="Chris Lima" userId="b5ea056ce2397b48" providerId="LiveId" clId="{B036B020-32C2-465C-9D6F-B005EEF4A06D}" dt="2022-03-13T13:21:42.719" v="103" actId="12"/>
          <ac:spMkLst>
            <pc:docMk/>
            <pc:sldMk cId="3323042299" sldId="527"/>
            <ac:spMk id="7" creationId="{D8B1266F-9218-884A-9DDB-00DC00D25C8F}"/>
          </ac:spMkLst>
        </pc:spChg>
        <pc:picChg chg="del">
          <ac:chgData name="Chris Lima" userId="b5ea056ce2397b48" providerId="LiveId" clId="{B036B020-32C2-465C-9D6F-B005EEF4A06D}" dt="2022-03-13T13:22:21.440" v="104" actId="478"/>
          <ac:picMkLst>
            <pc:docMk/>
            <pc:sldMk cId="3323042299" sldId="527"/>
            <ac:picMk id="2" creationId="{A6578A2B-54F4-1F44-921D-B0112A347DCA}"/>
          </ac:picMkLst>
        </pc:picChg>
        <pc:picChg chg="add del mod">
          <ac:chgData name="Chris Lima" userId="b5ea056ce2397b48" providerId="LiveId" clId="{B036B020-32C2-465C-9D6F-B005EEF4A06D}" dt="2022-03-13T13:24:24.654" v="119" actId="478"/>
          <ac:picMkLst>
            <pc:docMk/>
            <pc:sldMk cId="3323042299" sldId="527"/>
            <ac:picMk id="4" creationId="{CE948859-A3AD-46EF-B86A-962E75D26FFB}"/>
          </ac:picMkLst>
        </pc:picChg>
        <pc:picChg chg="add mod">
          <ac:chgData name="Chris Lima" userId="b5ea056ce2397b48" providerId="LiveId" clId="{B036B020-32C2-465C-9D6F-B005EEF4A06D}" dt="2022-03-13T13:25:46.160" v="126" actId="1076"/>
          <ac:picMkLst>
            <pc:docMk/>
            <pc:sldMk cId="3323042299" sldId="527"/>
            <ac:picMk id="6" creationId="{AB036538-7BA3-4C80-8AA3-A1D327F47D0A}"/>
          </ac:picMkLst>
        </pc:picChg>
        <pc:picChg chg="add del mod">
          <ac:chgData name="Chris Lima" userId="b5ea056ce2397b48" providerId="LiveId" clId="{B036B020-32C2-465C-9D6F-B005EEF4A06D}" dt="2022-03-13T13:22:25.155" v="106"/>
          <ac:picMkLst>
            <pc:docMk/>
            <pc:sldMk cId="3323042299" sldId="527"/>
            <ac:picMk id="1026" creationId="{87AA511C-2F96-4F82-AF02-C45C4441A970}"/>
          </ac:picMkLst>
        </pc:picChg>
        <pc:picChg chg="add del">
          <ac:chgData name="Chris Lima" userId="b5ea056ce2397b48" providerId="LiveId" clId="{B036B020-32C2-465C-9D6F-B005EEF4A06D}" dt="2022-03-13T13:22:31.917" v="108"/>
          <ac:picMkLst>
            <pc:docMk/>
            <pc:sldMk cId="3323042299" sldId="527"/>
            <ac:picMk id="1028" creationId="{2CC3618B-383B-4ED9-9009-3629C913F416}"/>
          </ac:picMkLst>
        </pc:picChg>
      </pc:sldChg>
      <pc:sldChg chg="modSp mod">
        <pc:chgData name="Chris Lima" userId="b5ea056ce2397b48" providerId="LiveId" clId="{B036B020-32C2-465C-9D6F-B005EEF4A06D}" dt="2022-03-13T13:26:18.444" v="130" actId="1076"/>
        <pc:sldMkLst>
          <pc:docMk/>
          <pc:sldMk cId="3728952590" sldId="528"/>
        </pc:sldMkLst>
        <pc:spChg chg="mod">
          <ac:chgData name="Chris Lima" userId="b5ea056ce2397b48" providerId="LiveId" clId="{B036B020-32C2-465C-9D6F-B005EEF4A06D}" dt="2022-03-13T13:26:11.807" v="129" actId="207"/>
          <ac:spMkLst>
            <pc:docMk/>
            <pc:sldMk cId="3728952590" sldId="528"/>
            <ac:spMk id="7" creationId="{D8B1266F-9218-884A-9DDB-00DC00D25C8F}"/>
          </ac:spMkLst>
        </pc:spChg>
        <pc:picChg chg="mod">
          <ac:chgData name="Chris Lima" userId="b5ea056ce2397b48" providerId="LiveId" clId="{B036B020-32C2-465C-9D6F-B005EEF4A06D}" dt="2022-03-13T13:26:18.444" v="130" actId="1076"/>
          <ac:picMkLst>
            <pc:docMk/>
            <pc:sldMk cId="3728952590" sldId="528"/>
            <ac:picMk id="3" creationId="{A2834319-FFD9-E94B-B9D7-07DF7B17C77C}"/>
          </ac:picMkLst>
        </pc:picChg>
      </pc:sldChg>
      <pc:sldChg chg="addSp delSp modSp mod">
        <pc:chgData name="Chris Lima" userId="b5ea056ce2397b48" providerId="LiveId" clId="{B036B020-32C2-465C-9D6F-B005EEF4A06D}" dt="2022-03-13T13:33:10.900" v="290" actId="1076"/>
        <pc:sldMkLst>
          <pc:docMk/>
          <pc:sldMk cId="3366820324" sldId="529"/>
        </pc:sldMkLst>
        <pc:spChg chg="mod">
          <ac:chgData name="Chris Lima" userId="b5ea056ce2397b48" providerId="LiveId" clId="{B036B020-32C2-465C-9D6F-B005EEF4A06D}" dt="2022-03-13T13:33:07.918" v="289" actId="14100"/>
          <ac:spMkLst>
            <pc:docMk/>
            <pc:sldMk cId="3366820324" sldId="529"/>
            <ac:spMk id="7" creationId="{D8B1266F-9218-884A-9DDB-00DC00D25C8F}"/>
          </ac:spMkLst>
        </pc:spChg>
        <pc:picChg chg="del">
          <ac:chgData name="Chris Lima" userId="b5ea056ce2397b48" providerId="LiveId" clId="{B036B020-32C2-465C-9D6F-B005EEF4A06D}" dt="2022-03-13T13:33:03.677" v="287" actId="478"/>
          <ac:picMkLst>
            <pc:docMk/>
            <pc:sldMk cId="3366820324" sldId="529"/>
            <ac:picMk id="2" creationId="{B2718D34-38D7-924A-B09F-2E573EEC3AAE}"/>
          </ac:picMkLst>
        </pc:picChg>
        <pc:picChg chg="add mod">
          <ac:chgData name="Chris Lima" userId="b5ea056ce2397b48" providerId="LiveId" clId="{B036B020-32C2-465C-9D6F-B005EEF4A06D}" dt="2022-03-13T13:33:10.900" v="290" actId="1076"/>
          <ac:picMkLst>
            <pc:docMk/>
            <pc:sldMk cId="3366820324" sldId="529"/>
            <ac:picMk id="2050" creationId="{F91E227B-12BA-461F-A1BD-DCDBA99C70A2}"/>
          </ac:picMkLst>
        </pc:picChg>
      </pc:sldChg>
      <pc:sldChg chg="modSp mod">
        <pc:chgData name="Chris Lima" userId="b5ea056ce2397b48" providerId="LiveId" clId="{B036B020-32C2-465C-9D6F-B005EEF4A06D}" dt="2022-03-13T13:34:15.564" v="291" actId="12"/>
        <pc:sldMkLst>
          <pc:docMk/>
          <pc:sldMk cId="2572209752" sldId="532"/>
        </pc:sldMkLst>
        <pc:spChg chg="mod">
          <ac:chgData name="Chris Lima" userId="b5ea056ce2397b48" providerId="LiveId" clId="{B036B020-32C2-465C-9D6F-B005EEF4A06D}" dt="2022-03-13T13:34:15.564" v="291" actId="12"/>
          <ac:spMkLst>
            <pc:docMk/>
            <pc:sldMk cId="2572209752" sldId="532"/>
            <ac:spMk id="7" creationId="{EF49C9A9-2828-814E-91C0-7C82413062D3}"/>
          </ac:spMkLst>
        </pc:spChg>
      </pc:sldChg>
      <pc:sldChg chg="modSp mod">
        <pc:chgData name="Chris Lima" userId="b5ea056ce2397b48" providerId="LiveId" clId="{B036B020-32C2-465C-9D6F-B005EEF4A06D}" dt="2022-03-13T13:35:55.146" v="299" actId="207"/>
        <pc:sldMkLst>
          <pc:docMk/>
          <pc:sldMk cId="1451784424" sldId="533"/>
        </pc:sldMkLst>
        <pc:spChg chg="mod">
          <ac:chgData name="Chris Lima" userId="b5ea056ce2397b48" providerId="LiveId" clId="{B036B020-32C2-465C-9D6F-B005EEF4A06D}" dt="2022-03-13T13:35:55.146" v="299" actId="207"/>
          <ac:spMkLst>
            <pc:docMk/>
            <pc:sldMk cId="1451784424" sldId="533"/>
            <ac:spMk id="5" creationId="{DEC01001-381B-C54C-BDF0-C2F05945EA04}"/>
          </ac:spMkLst>
        </pc:spChg>
        <pc:picChg chg="mod">
          <ac:chgData name="Chris Lima" userId="b5ea056ce2397b48" providerId="LiveId" clId="{B036B020-32C2-465C-9D6F-B005EEF4A06D}" dt="2022-03-13T13:35:43.862" v="297" actId="1076"/>
          <ac:picMkLst>
            <pc:docMk/>
            <pc:sldMk cId="1451784424" sldId="533"/>
            <ac:picMk id="2" creationId="{53907AC7-B70D-FB46-ACB0-4E981E3A566D}"/>
          </ac:picMkLst>
        </pc:picChg>
      </pc:sldChg>
      <pc:sldChg chg="modSp">
        <pc:chgData name="Chris Lima" userId="b5ea056ce2397b48" providerId="LiveId" clId="{B036B020-32C2-465C-9D6F-B005EEF4A06D}" dt="2022-03-13T13:40:04.281" v="302" actId="207"/>
        <pc:sldMkLst>
          <pc:docMk/>
          <pc:sldMk cId="3502554771" sldId="534"/>
        </pc:sldMkLst>
        <pc:spChg chg="mod">
          <ac:chgData name="Chris Lima" userId="b5ea056ce2397b48" providerId="LiveId" clId="{B036B020-32C2-465C-9D6F-B005EEF4A06D}" dt="2022-03-13T13:40:04.281" v="302" actId="207"/>
          <ac:spMkLst>
            <pc:docMk/>
            <pc:sldMk cId="3502554771" sldId="534"/>
            <ac:spMk id="11" creationId="{D79354B0-BF4E-1A49-9976-7CB9E0FE304B}"/>
          </ac:spMkLst>
        </pc:spChg>
      </pc:sldChg>
      <pc:sldChg chg="delSp modSp mod delAnim">
        <pc:chgData name="Chris Lima" userId="b5ea056ce2397b48" providerId="LiveId" clId="{B036B020-32C2-465C-9D6F-B005EEF4A06D}" dt="2022-03-13T13:40:08.038" v="303" actId="207"/>
        <pc:sldMkLst>
          <pc:docMk/>
          <pc:sldMk cId="2651499166" sldId="535"/>
        </pc:sldMkLst>
        <pc:spChg chg="mod">
          <ac:chgData name="Chris Lima" userId="b5ea056ce2397b48" providerId="LiveId" clId="{B036B020-32C2-465C-9D6F-B005EEF4A06D}" dt="2022-03-13T13:40:08.038" v="303" actId="207"/>
          <ac:spMkLst>
            <pc:docMk/>
            <pc:sldMk cId="2651499166" sldId="535"/>
            <ac:spMk id="11" creationId="{D79354B0-BF4E-1A49-9976-7CB9E0FE304B}"/>
          </ac:spMkLst>
        </pc:spChg>
        <pc:spChg chg="del">
          <ac:chgData name="Chris Lima" userId="b5ea056ce2397b48" providerId="LiveId" clId="{B036B020-32C2-465C-9D6F-B005EEF4A06D}" dt="2022-03-13T13:39:48.920" v="301" actId="478"/>
          <ac:spMkLst>
            <pc:docMk/>
            <pc:sldMk cId="2651499166" sldId="535"/>
            <ac:spMk id="13" creationId="{1BC2511F-CABE-0D4B-B81B-3DAC34867A17}"/>
          </ac:spMkLst>
        </pc:spChg>
        <pc:picChg chg="del">
          <ac:chgData name="Chris Lima" userId="b5ea056ce2397b48" providerId="LiveId" clId="{B036B020-32C2-465C-9D6F-B005EEF4A06D}" dt="2022-03-13T13:39:47.989" v="300" actId="478"/>
          <ac:picMkLst>
            <pc:docMk/>
            <pc:sldMk cId="2651499166" sldId="535"/>
            <ac:picMk id="12" creationId="{E30296A8-66A8-5B4B-BEE0-BC959D9DE2A5}"/>
          </ac:picMkLst>
        </pc:picChg>
      </pc:sldChg>
      <pc:sldChg chg="addSp delSp modSp mod delAnim modAnim">
        <pc:chgData name="Chris Lima" userId="b5ea056ce2397b48" providerId="LiveId" clId="{B036B020-32C2-465C-9D6F-B005EEF4A06D}" dt="2022-03-13T13:44:56.033" v="318" actId="478"/>
        <pc:sldMkLst>
          <pc:docMk/>
          <pc:sldMk cId="1162907804" sldId="536"/>
        </pc:sldMkLst>
        <pc:spChg chg="add mod">
          <ac:chgData name="Chris Lima" userId="b5ea056ce2397b48" providerId="LiveId" clId="{B036B020-32C2-465C-9D6F-B005EEF4A06D}" dt="2022-03-13T13:44:54.366" v="317"/>
          <ac:spMkLst>
            <pc:docMk/>
            <pc:sldMk cId="1162907804" sldId="536"/>
            <ac:spMk id="8" creationId="{FA2A4BA6-DCD4-4FBE-BE8E-34EC49AB5ACF}"/>
          </ac:spMkLst>
        </pc:spChg>
        <pc:spChg chg="del mod">
          <ac:chgData name="Chris Lima" userId="b5ea056ce2397b48" providerId="LiveId" clId="{B036B020-32C2-465C-9D6F-B005EEF4A06D}" dt="2022-03-13T13:44:56.033" v="318" actId="478"/>
          <ac:spMkLst>
            <pc:docMk/>
            <pc:sldMk cId="1162907804" sldId="536"/>
            <ac:spMk id="11" creationId="{D79354B0-BF4E-1A49-9976-7CB9E0FE304B}"/>
          </ac:spMkLst>
        </pc:spChg>
        <pc:spChg chg="del mod">
          <ac:chgData name="Chris Lima" userId="b5ea056ce2397b48" providerId="LiveId" clId="{B036B020-32C2-465C-9D6F-B005EEF4A06D}" dt="2022-03-13T13:44:20.146" v="305" actId="478"/>
          <ac:spMkLst>
            <pc:docMk/>
            <pc:sldMk cId="1162907804" sldId="536"/>
            <ac:spMk id="14" creationId="{5511AF55-0FE2-C641-9A95-37E89756AA55}"/>
          </ac:spMkLst>
        </pc:spChg>
        <pc:picChg chg="del">
          <ac:chgData name="Chris Lima" userId="b5ea056ce2397b48" providerId="LiveId" clId="{B036B020-32C2-465C-9D6F-B005EEF4A06D}" dt="2022-03-13T13:44:20.807" v="306" actId="478"/>
          <ac:picMkLst>
            <pc:docMk/>
            <pc:sldMk cId="1162907804" sldId="536"/>
            <ac:picMk id="4" creationId="{5A0FDC1C-7F70-ED4E-BEB5-8B56C7091E0B}"/>
          </ac:picMkLst>
        </pc:picChg>
        <pc:picChg chg="mod">
          <ac:chgData name="Chris Lima" userId="b5ea056ce2397b48" providerId="LiveId" clId="{B036B020-32C2-465C-9D6F-B005EEF4A06D}" dt="2022-03-13T13:44:30.772" v="310" actId="1076"/>
          <ac:picMkLst>
            <pc:docMk/>
            <pc:sldMk cId="1162907804" sldId="536"/>
            <ac:picMk id="6" creationId="{FF340913-3BD0-DD4B-BCDC-1BEAF1C389B7}"/>
          </ac:picMkLst>
        </pc:picChg>
        <pc:picChg chg="add mod">
          <ac:chgData name="Chris Lima" userId="b5ea056ce2397b48" providerId="LiveId" clId="{B036B020-32C2-465C-9D6F-B005EEF4A06D}" dt="2022-03-13T13:44:47.935" v="316" actId="1076"/>
          <ac:picMkLst>
            <pc:docMk/>
            <pc:sldMk cId="1162907804" sldId="536"/>
            <ac:picMk id="9" creationId="{2F630FA2-57E4-4124-A866-F10298AC5E51}"/>
          </ac:picMkLst>
        </pc:picChg>
      </pc:sldChg>
      <pc:sldChg chg="delSp modSp mod">
        <pc:chgData name="Chris Lima" userId="b5ea056ce2397b48" providerId="LiveId" clId="{B036B020-32C2-465C-9D6F-B005EEF4A06D}" dt="2022-03-13T13:45:54.932" v="322" actId="207"/>
        <pc:sldMkLst>
          <pc:docMk/>
          <pc:sldMk cId="702748538" sldId="537"/>
        </pc:sldMkLst>
        <pc:spChg chg="mod">
          <ac:chgData name="Chris Lima" userId="b5ea056ce2397b48" providerId="LiveId" clId="{B036B020-32C2-465C-9D6F-B005EEF4A06D}" dt="2022-03-13T13:45:54.932" v="322" actId="207"/>
          <ac:spMkLst>
            <pc:docMk/>
            <pc:sldMk cId="702748538" sldId="537"/>
            <ac:spMk id="9" creationId="{7A3AC413-ECDB-C14B-AB3F-B54E4B700E84}"/>
          </ac:spMkLst>
        </pc:spChg>
        <pc:picChg chg="del">
          <ac:chgData name="Chris Lima" userId="b5ea056ce2397b48" providerId="LiveId" clId="{B036B020-32C2-465C-9D6F-B005EEF4A06D}" dt="2022-03-13T13:45:38.147" v="319" actId="478"/>
          <ac:picMkLst>
            <pc:docMk/>
            <pc:sldMk cId="702748538" sldId="537"/>
            <ac:picMk id="10" creationId="{D8B5A0E1-D895-6147-BB18-03E7679E1995}"/>
          </ac:picMkLst>
        </pc:picChg>
      </pc:sldChg>
      <pc:sldChg chg="add del">
        <pc:chgData name="Chris Lima" userId="b5ea056ce2397b48" providerId="LiveId" clId="{B036B020-32C2-465C-9D6F-B005EEF4A06D}" dt="2022-03-16T15:20:49.867" v="1257" actId="47"/>
        <pc:sldMkLst>
          <pc:docMk/>
          <pc:sldMk cId="413505855" sldId="538"/>
        </pc:sldMkLst>
      </pc:sldChg>
      <pc:sldChg chg="delSp modSp del mod">
        <pc:chgData name="Chris Lima" userId="b5ea056ce2397b48" providerId="LiveId" clId="{B036B020-32C2-465C-9D6F-B005EEF4A06D}" dt="2022-03-13T17:42:22.959" v="569" actId="2696"/>
        <pc:sldMkLst>
          <pc:docMk/>
          <pc:sldMk cId="2848772976" sldId="538"/>
        </pc:sldMkLst>
        <pc:spChg chg="mod">
          <ac:chgData name="Chris Lima" userId="b5ea056ce2397b48" providerId="LiveId" clId="{B036B020-32C2-465C-9D6F-B005EEF4A06D}" dt="2022-03-13T13:48:31.723" v="331" actId="1076"/>
          <ac:spMkLst>
            <pc:docMk/>
            <pc:sldMk cId="2848772976" sldId="538"/>
            <ac:spMk id="9" creationId="{7A3AC413-ECDB-C14B-AB3F-B54E4B700E84}"/>
          </ac:spMkLst>
        </pc:spChg>
        <pc:spChg chg="mod">
          <ac:chgData name="Chris Lima" userId="b5ea056ce2397b48" providerId="LiveId" clId="{B036B020-32C2-465C-9D6F-B005EEF4A06D}" dt="2022-03-13T13:48:29.160" v="330" actId="1076"/>
          <ac:spMkLst>
            <pc:docMk/>
            <pc:sldMk cId="2848772976" sldId="538"/>
            <ac:spMk id="12" creationId="{9515D8CF-2C34-7247-9F56-468ACA2F89CE}"/>
          </ac:spMkLst>
        </pc:spChg>
        <pc:picChg chg="del">
          <ac:chgData name="Chris Lima" userId="b5ea056ce2397b48" providerId="LiveId" clId="{B036B020-32C2-465C-9D6F-B005EEF4A06D}" dt="2022-03-13T13:48:18.019" v="324" actId="478"/>
          <ac:picMkLst>
            <pc:docMk/>
            <pc:sldMk cId="2848772976" sldId="538"/>
            <ac:picMk id="3" creationId="{5A239BEF-3BE0-EA4A-81F5-EF38C06E639C}"/>
          </ac:picMkLst>
        </pc:picChg>
        <pc:picChg chg="mod">
          <ac:chgData name="Chris Lima" userId="b5ea056ce2397b48" providerId="LiveId" clId="{B036B020-32C2-465C-9D6F-B005EEF4A06D}" dt="2022-03-13T13:48:29.160" v="330" actId="1076"/>
          <ac:picMkLst>
            <pc:docMk/>
            <pc:sldMk cId="2848772976" sldId="538"/>
            <ac:picMk id="11" creationId="{F094636F-7CF7-AC48-80FC-2871BDEA9206}"/>
          </ac:picMkLst>
        </pc:picChg>
      </pc:sldChg>
      <pc:sldChg chg="add del">
        <pc:chgData name="Chris Lima" userId="b5ea056ce2397b48" providerId="LiveId" clId="{B036B020-32C2-465C-9D6F-B005EEF4A06D}" dt="2022-03-16T15:20:49.867" v="1257" actId="47"/>
        <pc:sldMkLst>
          <pc:docMk/>
          <pc:sldMk cId="2904248203" sldId="539"/>
        </pc:sldMkLst>
      </pc:sldChg>
      <pc:sldChg chg="modSp del mod">
        <pc:chgData name="Chris Lima" userId="b5ea056ce2397b48" providerId="LiveId" clId="{B036B020-32C2-465C-9D6F-B005EEF4A06D}" dt="2022-03-13T17:42:22.959" v="569" actId="2696"/>
        <pc:sldMkLst>
          <pc:docMk/>
          <pc:sldMk cId="3433416881" sldId="539"/>
        </pc:sldMkLst>
        <pc:spChg chg="mod">
          <ac:chgData name="Chris Lima" userId="b5ea056ce2397b48" providerId="LiveId" clId="{B036B020-32C2-465C-9D6F-B005EEF4A06D}" dt="2022-03-13T13:49:47.716" v="332" actId="12"/>
          <ac:spMkLst>
            <pc:docMk/>
            <pc:sldMk cId="3433416881" sldId="539"/>
            <ac:spMk id="9" creationId="{7A3AC413-ECDB-C14B-AB3F-B54E4B700E84}"/>
          </ac:spMkLst>
        </pc:spChg>
      </pc:sldChg>
      <pc:sldChg chg="modSp mod">
        <pc:chgData name="Chris Lima" userId="b5ea056ce2397b48" providerId="LiveId" clId="{B036B020-32C2-465C-9D6F-B005EEF4A06D}" dt="2022-03-13T17:43:52.592" v="720" actId="20577"/>
        <pc:sldMkLst>
          <pc:docMk/>
          <pc:sldMk cId="1974991194" sldId="540"/>
        </pc:sldMkLst>
        <pc:spChg chg="mod">
          <ac:chgData name="Chris Lima" userId="b5ea056ce2397b48" providerId="LiveId" clId="{B036B020-32C2-465C-9D6F-B005EEF4A06D}" dt="2022-03-13T17:43:52.592" v="720" actId="20577"/>
          <ac:spMkLst>
            <pc:docMk/>
            <pc:sldMk cId="1974991194" sldId="540"/>
            <ac:spMk id="11" creationId="{16D9FB28-36E8-CA42-A7FE-F17C58800C33}"/>
          </ac:spMkLst>
        </pc:spChg>
      </pc:sldChg>
      <pc:sldChg chg="modSp del mod">
        <pc:chgData name="Chris Lima" userId="b5ea056ce2397b48" providerId="LiveId" clId="{B036B020-32C2-465C-9D6F-B005EEF4A06D}" dt="2022-03-13T17:42:22.959" v="569" actId="2696"/>
        <pc:sldMkLst>
          <pc:docMk/>
          <pc:sldMk cId="1442659245" sldId="541"/>
        </pc:sldMkLst>
        <pc:spChg chg="mod">
          <ac:chgData name="Chris Lima" userId="b5ea056ce2397b48" providerId="LiveId" clId="{B036B020-32C2-465C-9D6F-B005EEF4A06D}" dt="2022-03-13T13:49:54.436" v="333" actId="12"/>
          <ac:spMkLst>
            <pc:docMk/>
            <pc:sldMk cId="1442659245" sldId="541"/>
            <ac:spMk id="12" creationId="{66B2833A-53BC-C542-84FE-FFEC8F9334E2}"/>
          </ac:spMkLst>
        </pc:spChg>
      </pc:sldChg>
      <pc:sldChg chg="add del">
        <pc:chgData name="Chris Lima" userId="b5ea056ce2397b48" providerId="LiveId" clId="{B036B020-32C2-465C-9D6F-B005EEF4A06D}" dt="2022-03-16T15:20:49.867" v="1257" actId="47"/>
        <pc:sldMkLst>
          <pc:docMk/>
          <pc:sldMk cId="2685325913" sldId="541"/>
        </pc:sldMkLst>
      </pc:sldChg>
      <pc:sldChg chg="delSp modSp mod">
        <pc:chgData name="Chris Lima" userId="b5ea056ce2397b48" providerId="LiveId" clId="{B036B020-32C2-465C-9D6F-B005EEF4A06D}" dt="2022-03-20T18:42:37.552" v="1868" actId="1076"/>
        <pc:sldMkLst>
          <pc:docMk/>
          <pc:sldMk cId="3391693673" sldId="544"/>
        </pc:sldMkLst>
        <pc:spChg chg="mod">
          <ac:chgData name="Chris Lima" userId="b5ea056ce2397b48" providerId="LiveId" clId="{B036B020-32C2-465C-9D6F-B005EEF4A06D}" dt="2022-03-20T18:10:52.770" v="1827" actId="207"/>
          <ac:spMkLst>
            <pc:docMk/>
            <pc:sldMk cId="3391693673" sldId="544"/>
            <ac:spMk id="11" creationId="{16D9FB28-36E8-CA42-A7FE-F17C58800C33}"/>
          </ac:spMkLst>
        </pc:spChg>
        <pc:picChg chg="del">
          <ac:chgData name="Chris Lima" userId="b5ea056ce2397b48" providerId="LiveId" clId="{B036B020-32C2-465C-9D6F-B005EEF4A06D}" dt="2022-03-20T18:42:32.966" v="1867" actId="478"/>
          <ac:picMkLst>
            <pc:docMk/>
            <pc:sldMk cId="3391693673" sldId="544"/>
            <ac:picMk id="9" creationId="{92E66894-B167-9046-8E3C-5BD9D095F0B2}"/>
          </ac:picMkLst>
        </pc:picChg>
        <pc:picChg chg="mod">
          <ac:chgData name="Chris Lima" userId="b5ea056ce2397b48" providerId="LiveId" clId="{B036B020-32C2-465C-9D6F-B005EEF4A06D}" dt="2022-03-20T18:42:37.552" v="1868" actId="1076"/>
          <ac:picMkLst>
            <pc:docMk/>
            <pc:sldMk cId="3391693673" sldId="544"/>
            <ac:picMk id="10" creationId="{0B63AC45-D101-4441-A449-4A8ECBE16880}"/>
          </ac:picMkLst>
        </pc:picChg>
      </pc:sldChg>
      <pc:sldChg chg="modSp mod">
        <pc:chgData name="Chris Lima" userId="b5ea056ce2397b48" providerId="LiveId" clId="{B036B020-32C2-465C-9D6F-B005EEF4A06D}" dt="2022-03-20T18:12:14.520" v="1830" actId="207"/>
        <pc:sldMkLst>
          <pc:docMk/>
          <pc:sldMk cId="3538558415" sldId="546"/>
        </pc:sldMkLst>
        <pc:spChg chg="mod">
          <ac:chgData name="Chris Lima" userId="b5ea056ce2397b48" providerId="LiveId" clId="{B036B020-32C2-465C-9D6F-B005EEF4A06D}" dt="2022-03-20T18:12:14.520" v="1830" actId="207"/>
          <ac:spMkLst>
            <pc:docMk/>
            <pc:sldMk cId="3538558415" sldId="546"/>
            <ac:spMk id="14" creationId="{B97D974A-5044-4044-824B-068833787252}"/>
          </ac:spMkLst>
        </pc:spChg>
      </pc:sldChg>
      <pc:sldChg chg="modSp del mod">
        <pc:chgData name="Chris Lima" userId="b5ea056ce2397b48" providerId="LiveId" clId="{B036B020-32C2-465C-9D6F-B005EEF4A06D}" dt="2022-03-20T18:11:51.075" v="1828" actId="47"/>
        <pc:sldMkLst>
          <pc:docMk/>
          <pc:sldMk cId="1774968120" sldId="547"/>
        </pc:sldMkLst>
        <pc:spChg chg="mod">
          <ac:chgData name="Chris Lima" userId="b5ea056ce2397b48" providerId="LiveId" clId="{B036B020-32C2-465C-9D6F-B005EEF4A06D}" dt="2022-03-16T15:21:09.670" v="1259" actId="12"/>
          <ac:spMkLst>
            <pc:docMk/>
            <pc:sldMk cId="1774968120" sldId="547"/>
            <ac:spMk id="11" creationId="{16D9FB28-36E8-CA42-A7FE-F17C58800C33}"/>
          </ac:spMkLst>
        </pc:spChg>
      </pc:sldChg>
      <pc:sldChg chg="modSp mod">
        <pc:chgData name="Chris Lima" userId="b5ea056ce2397b48" providerId="LiveId" clId="{B036B020-32C2-465C-9D6F-B005EEF4A06D}" dt="2022-03-16T15:21:30.373" v="1265" actId="12"/>
        <pc:sldMkLst>
          <pc:docMk/>
          <pc:sldMk cId="2127500528" sldId="548"/>
        </pc:sldMkLst>
        <pc:spChg chg="mod">
          <ac:chgData name="Chris Lima" userId="b5ea056ce2397b48" providerId="LiveId" clId="{B036B020-32C2-465C-9D6F-B005EEF4A06D}" dt="2022-03-16T15:21:30.373" v="1265" actId="12"/>
          <ac:spMkLst>
            <pc:docMk/>
            <pc:sldMk cId="2127500528" sldId="548"/>
            <ac:spMk id="14" creationId="{B97D974A-5044-4044-824B-068833787252}"/>
          </ac:spMkLst>
        </pc:spChg>
      </pc:sldChg>
      <pc:sldChg chg="addSp modSp mod">
        <pc:chgData name="Chris Lima" userId="b5ea056ce2397b48" providerId="LiveId" clId="{B036B020-32C2-465C-9D6F-B005EEF4A06D}" dt="2022-03-20T18:55:26.444" v="1943" actId="1076"/>
        <pc:sldMkLst>
          <pc:docMk/>
          <pc:sldMk cId="4104351210" sldId="549"/>
        </pc:sldMkLst>
        <pc:spChg chg="mod">
          <ac:chgData name="Chris Lima" userId="b5ea056ce2397b48" providerId="LiveId" clId="{B036B020-32C2-465C-9D6F-B005EEF4A06D}" dt="2022-03-20T18:54:09.252" v="1938" actId="207"/>
          <ac:spMkLst>
            <pc:docMk/>
            <pc:sldMk cId="4104351210" sldId="549"/>
            <ac:spMk id="14" creationId="{B97D974A-5044-4044-824B-068833787252}"/>
          </ac:spMkLst>
        </pc:spChg>
        <pc:picChg chg="add mod">
          <ac:chgData name="Chris Lima" userId="b5ea056ce2397b48" providerId="LiveId" clId="{B036B020-32C2-465C-9D6F-B005EEF4A06D}" dt="2022-03-20T18:55:26.444" v="1943" actId="1076"/>
          <ac:picMkLst>
            <pc:docMk/>
            <pc:sldMk cId="4104351210" sldId="549"/>
            <ac:picMk id="1026" creationId="{ACD5165E-F186-4E47-8880-3C7B74932844}"/>
          </ac:picMkLst>
        </pc:picChg>
      </pc:sldChg>
      <pc:sldChg chg="modSp mod">
        <pc:chgData name="Chris Lima" userId="b5ea056ce2397b48" providerId="LiveId" clId="{B036B020-32C2-465C-9D6F-B005EEF4A06D}" dt="2022-03-13T13:29:38.957" v="148" actId="207"/>
        <pc:sldMkLst>
          <pc:docMk/>
          <pc:sldMk cId="1250681169" sldId="555"/>
        </pc:sldMkLst>
        <pc:spChg chg="mod">
          <ac:chgData name="Chris Lima" userId="b5ea056ce2397b48" providerId="LiveId" clId="{B036B020-32C2-465C-9D6F-B005EEF4A06D}" dt="2022-03-13T13:29:38.957" v="148" actId="207"/>
          <ac:spMkLst>
            <pc:docMk/>
            <pc:sldMk cId="1250681169" sldId="555"/>
            <ac:spMk id="7" creationId="{D8B1266F-9218-884A-9DDB-00DC00D25C8F}"/>
          </ac:spMkLst>
        </pc:spChg>
      </pc:sldChg>
      <pc:sldChg chg="addSp delSp modSp mod modAnim">
        <pc:chgData name="Chris Lima" userId="b5ea056ce2397b48" providerId="LiveId" clId="{B036B020-32C2-465C-9D6F-B005EEF4A06D}" dt="2022-03-13T13:30:23.360" v="156" actId="11529"/>
        <pc:sldMkLst>
          <pc:docMk/>
          <pc:sldMk cId="3465857465" sldId="556"/>
        </pc:sldMkLst>
        <pc:spChg chg="mod">
          <ac:chgData name="Chris Lima" userId="b5ea056ce2397b48" providerId="LiveId" clId="{B036B020-32C2-465C-9D6F-B005EEF4A06D}" dt="2022-03-13T13:28:48.600" v="147" actId="207"/>
          <ac:spMkLst>
            <pc:docMk/>
            <pc:sldMk cId="3465857465" sldId="556"/>
            <ac:spMk id="7" creationId="{D8B1266F-9218-884A-9DDB-00DC00D25C8F}"/>
          </ac:spMkLst>
        </pc:spChg>
        <pc:picChg chg="del">
          <ac:chgData name="Chris Lima" userId="b5ea056ce2397b48" providerId="LiveId" clId="{B036B020-32C2-465C-9D6F-B005EEF4A06D}" dt="2022-03-13T13:28:15.667" v="138" actId="478"/>
          <ac:picMkLst>
            <pc:docMk/>
            <pc:sldMk cId="3465857465" sldId="556"/>
            <ac:picMk id="3" creationId="{B44B1AA0-B85C-DE41-B98D-7DD99ACD87C7}"/>
          </ac:picMkLst>
        </pc:picChg>
        <pc:picChg chg="del">
          <ac:chgData name="Chris Lima" userId="b5ea056ce2397b48" providerId="LiveId" clId="{B036B020-32C2-465C-9D6F-B005EEF4A06D}" dt="2022-03-13T13:28:16.323" v="139" actId="478"/>
          <ac:picMkLst>
            <pc:docMk/>
            <pc:sldMk cId="3465857465" sldId="556"/>
            <ac:picMk id="5" creationId="{DF484BD9-EDD7-804F-BB1E-A2EF839D7789}"/>
          </ac:picMkLst>
        </pc:picChg>
        <pc:picChg chg="del">
          <ac:chgData name="Chris Lima" userId="b5ea056ce2397b48" providerId="LiveId" clId="{B036B020-32C2-465C-9D6F-B005EEF4A06D}" dt="2022-03-13T13:28:16.838" v="140" actId="478"/>
          <ac:picMkLst>
            <pc:docMk/>
            <pc:sldMk cId="3465857465" sldId="556"/>
            <ac:picMk id="6" creationId="{09D291C0-F4F0-424A-9AB2-B0721BB59A7A}"/>
          </ac:picMkLst>
        </pc:picChg>
        <pc:picChg chg="add mod">
          <ac:chgData name="Chris Lima" userId="b5ea056ce2397b48" providerId="LiveId" clId="{B036B020-32C2-465C-9D6F-B005EEF4A06D}" dt="2022-03-13T13:30:18.439" v="155" actId="1076"/>
          <ac:picMkLst>
            <pc:docMk/>
            <pc:sldMk cId="3465857465" sldId="556"/>
            <ac:picMk id="8" creationId="{733AE5EC-56B6-4FBC-8C89-CAE48F412C7C}"/>
          </ac:picMkLst>
        </pc:picChg>
        <pc:picChg chg="add mod">
          <ac:chgData name="Chris Lima" userId="b5ea056ce2397b48" providerId="LiveId" clId="{B036B020-32C2-465C-9D6F-B005EEF4A06D}" dt="2022-03-13T13:30:16.351" v="154" actId="1076"/>
          <ac:picMkLst>
            <pc:docMk/>
            <pc:sldMk cId="3465857465" sldId="556"/>
            <ac:picMk id="9" creationId="{F3A03F55-5BEB-4D63-92F8-1E17594C1390}"/>
          </ac:picMkLst>
        </pc:picChg>
        <pc:cxnChg chg="add">
          <ac:chgData name="Chris Lima" userId="b5ea056ce2397b48" providerId="LiveId" clId="{B036B020-32C2-465C-9D6F-B005EEF4A06D}" dt="2022-03-13T13:30:23.360" v="156" actId="11529"/>
          <ac:cxnSpMkLst>
            <pc:docMk/>
            <pc:sldMk cId="3465857465" sldId="556"/>
            <ac:cxnSpMk id="4" creationId="{4D224F00-D09A-4CEB-8C6E-A973757AEE7A}"/>
          </ac:cxnSpMkLst>
        </pc:cxnChg>
      </pc:sldChg>
      <pc:sldChg chg="addSp modSp mod">
        <pc:chgData name="Chris Lima" userId="b5ea056ce2397b48" providerId="LiveId" clId="{B036B020-32C2-465C-9D6F-B005EEF4A06D}" dt="2022-03-13T13:58:44.219" v="360" actId="207"/>
        <pc:sldMkLst>
          <pc:docMk/>
          <pc:sldMk cId="530235537" sldId="558"/>
        </pc:sldMkLst>
        <pc:spChg chg="mod">
          <ac:chgData name="Chris Lima" userId="b5ea056ce2397b48" providerId="LiveId" clId="{B036B020-32C2-465C-9D6F-B005EEF4A06D}" dt="2022-03-13T13:58:44.219" v="360" actId="207"/>
          <ac:spMkLst>
            <pc:docMk/>
            <pc:sldMk cId="530235537" sldId="558"/>
            <ac:spMk id="7" creationId="{EF49C9A9-2828-814E-91C0-7C82413062D3}"/>
          </ac:spMkLst>
        </pc:spChg>
        <pc:picChg chg="add mod">
          <ac:chgData name="Chris Lima" userId="b5ea056ce2397b48" providerId="LiveId" clId="{B036B020-32C2-465C-9D6F-B005EEF4A06D}" dt="2022-03-13T13:58:11" v="355" actId="1076"/>
          <ac:picMkLst>
            <pc:docMk/>
            <pc:sldMk cId="530235537" sldId="558"/>
            <ac:picMk id="3" creationId="{CFD80F64-E044-40B4-AE11-0E97A7394845}"/>
          </ac:picMkLst>
        </pc:picChg>
      </pc:sldChg>
      <pc:sldChg chg="modSp mod">
        <pc:chgData name="Chris Lima" userId="b5ea056ce2397b48" providerId="LiveId" clId="{B036B020-32C2-465C-9D6F-B005EEF4A06D}" dt="2022-03-16T15:22:01.963" v="1270" actId="12"/>
        <pc:sldMkLst>
          <pc:docMk/>
          <pc:sldMk cId="1427615496" sldId="867"/>
        </pc:sldMkLst>
        <pc:spChg chg="mod">
          <ac:chgData name="Chris Lima" userId="b5ea056ce2397b48" providerId="LiveId" clId="{B036B020-32C2-465C-9D6F-B005EEF4A06D}" dt="2022-03-16T15:22:01.963" v="1270" actId="12"/>
          <ac:spMkLst>
            <pc:docMk/>
            <pc:sldMk cId="1427615496" sldId="867"/>
            <ac:spMk id="4" creationId="{F35070DE-5112-F44A-BADA-7EFCC3C3C3ED}"/>
          </ac:spMkLst>
        </pc:spChg>
      </pc:sldChg>
      <pc:sldChg chg="modSp mod">
        <pc:chgData name="Chris Lima" userId="b5ea056ce2397b48" providerId="LiveId" clId="{B036B020-32C2-465C-9D6F-B005EEF4A06D}" dt="2022-03-20T18:56:24.886" v="1952" actId="20577"/>
        <pc:sldMkLst>
          <pc:docMk/>
          <pc:sldMk cId="263412674" sldId="868"/>
        </pc:sldMkLst>
        <pc:spChg chg="mod">
          <ac:chgData name="Chris Lima" userId="b5ea056ce2397b48" providerId="LiveId" clId="{B036B020-32C2-465C-9D6F-B005EEF4A06D}" dt="2022-03-20T18:34:30.883" v="1844" actId="12"/>
          <ac:spMkLst>
            <pc:docMk/>
            <pc:sldMk cId="263412674" sldId="868"/>
            <ac:spMk id="4" creationId="{F35070DE-5112-F44A-BADA-7EFCC3C3C3ED}"/>
          </ac:spMkLst>
        </pc:spChg>
        <pc:spChg chg="mod">
          <ac:chgData name="Chris Lima" userId="b5ea056ce2397b48" providerId="LiveId" clId="{B036B020-32C2-465C-9D6F-B005EEF4A06D}" dt="2022-03-20T18:56:24.886" v="1952" actId="20577"/>
          <ac:spMkLst>
            <pc:docMk/>
            <pc:sldMk cId="263412674" sldId="868"/>
            <ac:spMk id="6" creationId="{D63B37AF-F99D-094C-B642-5013EE243A91}"/>
          </ac:spMkLst>
        </pc:spChg>
      </pc:sldChg>
      <pc:sldChg chg="modSp mod modNotesTx">
        <pc:chgData name="Chris Lima" userId="b5ea056ce2397b48" providerId="LiveId" clId="{B036B020-32C2-465C-9D6F-B005EEF4A06D}" dt="2022-03-20T18:58:11.791" v="1980" actId="20577"/>
        <pc:sldMkLst>
          <pc:docMk/>
          <pc:sldMk cId="2143106222" sldId="869"/>
        </pc:sldMkLst>
        <pc:spChg chg="mod">
          <ac:chgData name="Chris Lima" userId="b5ea056ce2397b48" providerId="LiveId" clId="{B036B020-32C2-465C-9D6F-B005EEF4A06D}" dt="2022-03-20T18:34:47.703" v="1848" actId="12"/>
          <ac:spMkLst>
            <pc:docMk/>
            <pc:sldMk cId="2143106222" sldId="869"/>
            <ac:spMk id="4" creationId="{F35070DE-5112-F44A-BADA-7EFCC3C3C3ED}"/>
          </ac:spMkLst>
        </pc:spChg>
        <pc:spChg chg="mod">
          <ac:chgData name="Chris Lima" userId="b5ea056ce2397b48" providerId="LiveId" clId="{B036B020-32C2-465C-9D6F-B005EEF4A06D}" dt="2022-03-20T18:58:11.791" v="1980" actId="20577"/>
          <ac:spMkLst>
            <pc:docMk/>
            <pc:sldMk cId="2143106222" sldId="869"/>
            <ac:spMk id="6" creationId="{D63B37AF-F99D-094C-B642-5013EE243A91}"/>
          </ac:spMkLst>
        </pc:spChg>
      </pc:sldChg>
      <pc:sldChg chg="modSp mod">
        <pc:chgData name="Chris Lima" userId="b5ea056ce2397b48" providerId="LiveId" clId="{B036B020-32C2-465C-9D6F-B005EEF4A06D}" dt="2022-03-20T18:37:35.385" v="1854" actId="12"/>
        <pc:sldMkLst>
          <pc:docMk/>
          <pc:sldMk cId="1558137367" sldId="871"/>
        </pc:sldMkLst>
        <pc:spChg chg="mod">
          <ac:chgData name="Chris Lima" userId="b5ea056ce2397b48" providerId="LiveId" clId="{B036B020-32C2-465C-9D6F-B005EEF4A06D}" dt="2022-03-20T18:37:31.971" v="1853" actId="12"/>
          <ac:spMkLst>
            <pc:docMk/>
            <pc:sldMk cId="1558137367" sldId="871"/>
            <ac:spMk id="4" creationId="{F35070DE-5112-F44A-BADA-7EFCC3C3C3ED}"/>
          </ac:spMkLst>
        </pc:spChg>
        <pc:spChg chg="mod">
          <ac:chgData name="Chris Lima" userId="b5ea056ce2397b48" providerId="LiveId" clId="{B036B020-32C2-465C-9D6F-B005EEF4A06D}" dt="2022-03-20T18:37:35.385" v="1854" actId="12"/>
          <ac:spMkLst>
            <pc:docMk/>
            <pc:sldMk cId="1558137367" sldId="871"/>
            <ac:spMk id="6" creationId="{D63B37AF-F99D-094C-B642-5013EE243A91}"/>
          </ac:spMkLst>
        </pc:spChg>
      </pc:sldChg>
      <pc:sldChg chg="addSp delSp modSp mod">
        <pc:chgData name="Chris Lima" userId="b5ea056ce2397b48" providerId="LiveId" clId="{B036B020-32C2-465C-9D6F-B005EEF4A06D}" dt="2022-03-20T18:58:44.999" v="1982" actId="207"/>
        <pc:sldMkLst>
          <pc:docMk/>
          <pc:sldMk cId="3044035706" sldId="872"/>
        </pc:sldMkLst>
        <pc:spChg chg="mod">
          <ac:chgData name="Chris Lima" userId="b5ea056ce2397b48" providerId="LiveId" clId="{B036B020-32C2-465C-9D6F-B005EEF4A06D}" dt="2022-03-20T18:58:44.999" v="1982" actId="207"/>
          <ac:spMkLst>
            <pc:docMk/>
            <pc:sldMk cId="3044035706" sldId="872"/>
            <ac:spMk id="4" creationId="{F35070DE-5112-F44A-BADA-7EFCC3C3C3ED}"/>
          </ac:spMkLst>
        </pc:spChg>
        <pc:picChg chg="del">
          <ac:chgData name="Chris Lima" userId="b5ea056ce2397b48" providerId="LiveId" clId="{B036B020-32C2-465C-9D6F-B005EEF4A06D}" dt="2022-03-20T18:37:48.483" v="1856" actId="478"/>
          <ac:picMkLst>
            <pc:docMk/>
            <pc:sldMk cId="3044035706" sldId="872"/>
            <ac:picMk id="5" creationId="{70634F7F-A074-FE4B-AFFA-ED0620D016CA}"/>
          </ac:picMkLst>
        </pc:picChg>
        <pc:picChg chg="add mod">
          <ac:chgData name="Chris Lima" userId="b5ea056ce2397b48" providerId="LiveId" clId="{B036B020-32C2-465C-9D6F-B005EEF4A06D}" dt="2022-03-20T18:38:23.324" v="1860" actId="1076"/>
          <ac:picMkLst>
            <pc:docMk/>
            <pc:sldMk cId="3044035706" sldId="872"/>
            <ac:picMk id="6" creationId="{A557C0D0-457D-402C-B485-2CFB8B152D04}"/>
          </ac:picMkLst>
        </pc:picChg>
      </pc:sldChg>
      <pc:sldChg chg="del">
        <pc:chgData name="Chris Lima" userId="b5ea056ce2397b48" providerId="LiveId" clId="{B036B020-32C2-465C-9D6F-B005EEF4A06D}" dt="2022-03-20T18:38:59.720" v="1861" actId="47"/>
        <pc:sldMkLst>
          <pc:docMk/>
          <pc:sldMk cId="2450542707" sldId="873"/>
        </pc:sldMkLst>
      </pc:sldChg>
      <pc:sldChg chg="modSp mod">
        <pc:chgData name="Chris Lima" userId="b5ea056ce2397b48" providerId="LiveId" clId="{B036B020-32C2-465C-9D6F-B005EEF4A06D}" dt="2022-03-20T18:39:05.740" v="1862" actId="12"/>
        <pc:sldMkLst>
          <pc:docMk/>
          <pc:sldMk cId="3921075113" sldId="874"/>
        </pc:sldMkLst>
        <pc:spChg chg="mod">
          <ac:chgData name="Chris Lima" userId="b5ea056ce2397b48" providerId="LiveId" clId="{B036B020-32C2-465C-9D6F-B005EEF4A06D}" dt="2022-03-20T18:39:05.740" v="1862" actId="12"/>
          <ac:spMkLst>
            <pc:docMk/>
            <pc:sldMk cId="3921075113" sldId="874"/>
            <ac:spMk id="7" creationId="{EF49C9A9-2828-814E-91C0-7C82413062D3}"/>
          </ac:spMkLst>
        </pc:spChg>
      </pc:sldChg>
      <pc:sldChg chg="modSp mod">
        <pc:chgData name="Chris Lima" userId="b5ea056ce2397b48" providerId="LiveId" clId="{B036B020-32C2-465C-9D6F-B005EEF4A06D}" dt="2022-03-13T14:04:46.413" v="371" actId="113"/>
        <pc:sldMkLst>
          <pc:docMk/>
          <pc:sldMk cId="1613504436" sldId="877"/>
        </pc:sldMkLst>
        <pc:spChg chg="mod">
          <ac:chgData name="Chris Lima" userId="b5ea056ce2397b48" providerId="LiveId" clId="{B036B020-32C2-465C-9D6F-B005EEF4A06D}" dt="2022-03-13T14:04:46.413" v="371" actId="113"/>
          <ac:spMkLst>
            <pc:docMk/>
            <pc:sldMk cId="1613504436" sldId="877"/>
            <ac:spMk id="7" creationId="{EF49C9A9-2828-814E-91C0-7C82413062D3}"/>
          </ac:spMkLst>
        </pc:spChg>
      </pc:sldChg>
      <pc:sldChg chg="addSp delSp modSp mod">
        <pc:chgData name="Chris Lima" userId="b5ea056ce2397b48" providerId="LiveId" clId="{B036B020-32C2-465C-9D6F-B005EEF4A06D}" dt="2022-03-13T14:14:36.744" v="406" actId="207"/>
        <pc:sldMkLst>
          <pc:docMk/>
          <pc:sldMk cId="3742975778" sldId="878"/>
        </pc:sldMkLst>
        <pc:spChg chg="mod">
          <ac:chgData name="Chris Lima" userId="b5ea056ce2397b48" providerId="LiveId" clId="{B036B020-32C2-465C-9D6F-B005EEF4A06D}" dt="2022-03-13T14:14:36.744" v="406" actId="207"/>
          <ac:spMkLst>
            <pc:docMk/>
            <pc:sldMk cId="3742975778" sldId="878"/>
            <ac:spMk id="7" creationId="{EF49C9A9-2828-814E-91C0-7C82413062D3}"/>
          </ac:spMkLst>
        </pc:spChg>
        <pc:picChg chg="del">
          <ac:chgData name="Chris Lima" userId="b5ea056ce2397b48" providerId="LiveId" clId="{B036B020-32C2-465C-9D6F-B005EEF4A06D}" dt="2022-03-13T14:14:24.910" v="401" actId="478"/>
          <ac:picMkLst>
            <pc:docMk/>
            <pc:sldMk cId="3742975778" sldId="878"/>
            <ac:picMk id="3" creationId="{530A103F-3458-9A4B-8912-119F8DEBEE9A}"/>
          </ac:picMkLst>
        </pc:picChg>
        <pc:picChg chg="add mod">
          <ac:chgData name="Chris Lima" userId="b5ea056ce2397b48" providerId="LiveId" clId="{B036B020-32C2-465C-9D6F-B005EEF4A06D}" dt="2022-03-13T14:14:31.126" v="405" actId="1076"/>
          <ac:picMkLst>
            <pc:docMk/>
            <pc:sldMk cId="3742975778" sldId="878"/>
            <ac:picMk id="4" creationId="{1ED1EEB8-B715-4BBA-AA8D-862204E7F00D}"/>
          </ac:picMkLst>
        </pc:picChg>
      </pc:sldChg>
      <pc:sldChg chg="modSp mod">
        <pc:chgData name="Chris Lima" userId="b5ea056ce2397b48" providerId="LiveId" clId="{B036B020-32C2-465C-9D6F-B005EEF4A06D}" dt="2022-03-16T14:15:44.695" v="721" actId="207"/>
        <pc:sldMkLst>
          <pc:docMk/>
          <pc:sldMk cId="3798635104" sldId="879"/>
        </pc:sldMkLst>
        <pc:spChg chg="mod">
          <ac:chgData name="Chris Lima" userId="b5ea056ce2397b48" providerId="LiveId" clId="{B036B020-32C2-465C-9D6F-B005EEF4A06D}" dt="2022-03-16T14:15:44.695" v="721" actId="207"/>
          <ac:spMkLst>
            <pc:docMk/>
            <pc:sldMk cId="3798635104" sldId="879"/>
            <ac:spMk id="7" creationId="{EF49C9A9-2828-814E-91C0-7C82413062D3}"/>
          </ac:spMkLst>
        </pc:spChg>
      </pc:sldChg>
      <pc:sldChg chg="addSp delSp modSp mod">
        <pc:chgData name="Chris Lima" userId="b5ea056ce2397b48" providerId="LiveId" clId="{B036B020-32C2-465C-9D6F-B005EEF4A06D}" dt="2022-03-13T15:20:49.136" v="451" actId="14100"/>
        <pc:sldMkLst>
          <pc:docMk/>
          <pc:sldMk cId="1740059017" sldId="881"/>
        </pc:sldMkLst>
        <pc:spChg chg="mod ord">
          <ac:chgData name="Chris Lima" userId="b5ea056ce2397b48" providerId="LiveId" clId="{B036B020-32C2-465C-9D6F-B005EEF4A06D}" dt="2022-03-13T15:20:46.237" v="450" actId="14100"/>
          <ac:spMkLst>
            <pc:docMk/>
            <pc:sldMk cId="1740059017" sldId="881"/>
            <ac:spMk id="4" creationId="{9C10FD28-97A5-AC4F-B12C-60FD45FDBE4C}"/>
          </ac:spMkLst>
        </pc:spChg>
        <pc:spChg chg="mod ord">
          <ac:chgData name="Chris Lima" userId="b5ea056ce2397b48" providerId="LiveId" clId="{B036B020-32C2-465C-9D6F-B005EEF4A06D}" dt="2022-03-13T15:20:32.706" v="446" actId="1076"/>
          <ac:spMkLst>
            <pc:docMk/>
            <pc:sldMk cId="1740059017" sldId="881"/>
            <ac:spMk id="8" creationId="{41AC773A-5914-6947-AC80-7A902DAB2FE2}"/>
          </ac:spMkLst>
        </pc:spChg>
        <pc:spChg chg="mod ord">
          <ac:chgData name="Chris Lima" userId="b5ea056ce2397b48" providerId="LiveId" clId="{B036B020-32C2-465C-9D6F-B005EEF4A06D}" dt="2022-03-13T15:20:35.456" v="447" actId="14100"/>
          <ac:spMkLst>
            <pc:docMk/>
            <pc:sldMk cId="1740059017" sldId="881"/>
            <ac:spMk id="9" creationId="{22F73EBB-944D-8044-961B-1CDE81C51A3B}"/>
          </ac:spMkLst>
        </pc:spChg>
        <pc:spChg chg="mod ord">
          <ac:chgData name="Chris Lima" userId="b5ea056ce2397b48" providerId="LiveId" clId="{B036B020-32C2-465C-9D6F-B005EEF4A06D}" dt="2022-03-13T15:20:40.955" v="448" actId="1076"/>
          <ac:spMkLst>
            <pc:docMk/>
            <pc:sldMk cId="1740059017" sldId="881"/>
            <ac:spMk id="10" creationId="{58E3FDD4-9272-6946-A3BE-4AFD137F4DC6}"/>
          </ac:spMkLst>
        </pc:spChg>
        <pc:picChg chg="del mod">
          <ac:chgData name="Chris Lima" userId="b5ea056ce2397b48" providerId="LiveId" clId="{B036B020-32C2-465C-9D6F-B005EEF4A06D}" dt="2022-03-13T15:18:26.824" v="417" actId="478"/>
          <ac:picMkLst>
            <pc:docMk/>
            <pc:sldMk cId="1740059017" sldId="881"/>
            <ac:picMk id="2" creationId="{CBB8E7CC-70F1-EA4A-B1A0-65F7AC19476A}"/>
          </ac:picMkLst>
        </pc:picChg>
        <pc:picChg chg="add mod">
          <ac:chgData name="Chris Lima" userId="b5ea056ce2397b48" providerId="LiveId" clId="{B036B020-32C2-465C-9D6F-B005EEF4A06D}" dt="2022-03-13T15:20:24.301" v="443" actId="1076"/>
          <ac:picMkLst>
            <pc:docMk/>
            <pc:sldMk cId="1740059017" sldId="881"/>
            <ac:picMk id="6" creationId="{675A7073-2D33-479F-8A08-7F757B8BA685}"/>
          </ac:picMkLst>
        </pc:picChg>
        <pc:cxnChg chg="mod ord">
          <ac:chgData name="Chris Lima" userId="b5ea056ce2397b48" providerId="LiveId" clId="{B036B020-32C2-465C-9D6F-B005EEF4A06D}" dt="2022-03-13T15:20:49.136" v="451" actId="14100"/>
          <ac:cxnSpMkLst>
            <pc:docMk/>
            <pc:sldMk cId="1740059017" sldId="881"/>
            <ac:cxnSpMk id="5" creationId="{9CA79D44-E5CC-F64D-B362-95B40604FECD}"/>
          </ac:cxnSpMkLst>
        </pc:cxnChg>
        <pc:cxnChg chg="del mod ord">
          <ac:chgData name="Chris Lima" userId="b5ea056ce2397b48" providerId="LiveId" clId="{B036B020-32C2-465C-9D6F-B005EEF4A06D}" dt="2022-03-13T15:20:03.991" v="440" actId="478"/>
          <ac:cxnSpMkLst>
            <pc:docMk/>
            <pc:sldMk cId="1740059017" sldId="881"/>
            <ac:cxnSpMk id="15" creationId="{F4D2AAB1-6D20-BC41-BC94-752055E0FD3B}"/>
          </ac:cxnSpMkLst>
        </pc:cxnChg>
      </pc:sldChg>
      <pc:sldChg chg="delSp modSp mod">
        <pc:chgData name="Chris Lima" userId="b5ea056ce2397b48" providerId="LiveId" clId="{B036B020-32C2-465C-9D6F-B005EEF4A06D}" dt="2022-03-13T14:15:51.953" v="410" actId="1076"/>
        <pc:sldMkLst>
          <pc:docMk/>
          <pc:sldMk cId="2000596102" sldId="882"/>
        </pc:sldMkLst>
        <pc:spChg chg="mod">
          <ac:chgData name="Chris Lima" userId="b5ea056ce2397b48" providerId="LiveId" clId="{B036B020-32C2-465C-9D6F-B005EEF4A06D}" dt="2022-03-13T14:15:51.953" v="410" actId="1076"/>
          <ac:spMkLst>
            <pc:docMk/>
            <pc:sldMk cId="2000596102" sldId="882"/>
            <ac:spMk id="13" creationId="{77986A35-7FB7-1941-BC83-4BF09379C0F1}"/>
          </ac:spMkLst>
        </pc:spChg>
        <pc:picChg chg="del">
          <ac:chgData name="Chris Lima" userId="b5ea056ce2397b48" providerId="LiveId" clId="{B036B020-32C2-465C-9D6F-B005EEF4A06D}" dt="2022-03-13T14:15:46.837" v="409" actId="478"/>
          <ac:picMkLst>
            <pc:docMk/>
            <pc:sldMk cId="2000596102" sldId="882"/>
            <ac:picMk id="11" creationId="{5EEF0057-5280-664E-9A82-E7D60527DDFB}"/>
          </ac:picMkLst>
        </pc:picChg>
        <pc:picChg chg="mod">
          <ac:chgData name="Chris Lima" userId="b5ea056ce2397b48" providerId="LiveId" clId="{B036B020-32C2-465C-9D6F-B005EEF4A06D}" dt="2022-03-13T14:15:51.953" v="410" actId="1076"/>
          <ac:picMkLst>
            <pc:docMk/>
            <pc:sldMk cId="2000596102" sldId="882"/>
            <ac:picMk id="16" creationId="{2ABAB9FF-3D1F-F848-9369-1658C4BC3591}"/>
          </ac:picMkLst>
        </pc:picChg>
      </pc:sldChg>
      <pc:sldChg chg="modSp mod">
        <pc:chgData name="Chris Lima" userId="b5ea056ce2397b48" providerId="LiveId" clId="{B036B020-32C2-465C-9D6F-B005EEF4A06D}" dt="2022-03-13T14:16:19.171" v="415" actId="207"/>
        <pc:sldMkLst>
          <pc:docMk/>
          <pc:sldMk cId="4147372905" sldId="883"/>
        </pc:sldMkLst>
        <pc:spChg chg="mod">
          <ac:chgData name="Chris Lima" userId="b5ea056ce2397b48" providerId="LiveId" clId="{B036B020-32C2-465C-9D6F-B005EEF4A06D}" dt="2022-03-13T14:16:19.171" v="415" actId="207"/>
          <ac:spMkLst>
            <pc:docMk/>
            <pc:sldMk cId="4147372905" sldId="883"/>
            <ac:spMk id="6" creationId="{BECD8F02-EDCE-E04A-96E1-FB02992C6D57}"/>
          </ac:spMkLst>
        </pc:spChg>
      </pc:sldChg>
      <pc:sldChg chg="addSp delSp modSp mod">
        <pc:chgData name="Chris Lima" userId="b5ea056ce2397b48" providerId="LiveId" clId="{B036B020-32C2-465C-9D6F-B005EEF4A06D}" dt="2022-03-13T15:28:12.302" v="458" actId="1076"/>
        <pc:sldMkLst>
          <pc:docMk/>
          <pc:sldMk cId="1379430710" sldId="885"/>
        </pc:sldMkLst>
        <pc:spChg chg="del">
          <ac:chgData name="Chris Lima" userId="b5ea056ce2397b48" providerId="LiveId" clId="{B036B020-32C2-465C-9D6F-B005EEF4A06D}" dt="2022-03-13T15:28:05.241" v="455" actId="478"/>
          <ac:spMkLst>
            <pc:docMk/>
            <pc:sldMk cId="1379430710" sldId="885"/>
            <ac:spMk id="4" creationId="{D4959A2D-FEE9-B54C-81E5-5801B06E3762}"/>
          </ac:spMkLst>
        </pc:spChg>
        <pc:spChg chg="mod">
          <ac:chgData name="Chris Lima" userId="b5ea056ce2397b48" providerId="LiveId" clId="{B036B020-32C2-465C-9D6F-B005EEF4A06D}" dt="2022-03-13T15:27:40.765" v="452" actId="12"/>
          <ac:spMkLst>
            <pc:docMk/>
            <pc:sldMk cId="1379430710" sldId="885"/>
            <ac:spMk id="7" creationId="{EF49C9A9-2828-814E-91C0-7C82413062D3}"/>
          </ac:spMkLst>
        </pc:spChg>
        <pc:picChg chg="del">
          <ac:chgData name="Chris Lima" userId="b5ea056ce2397b48" providerId="LiveId" clId="{B036B020-32C2-465C-9D6F-B005EEF4A06D}" dt="2022-03-13T15:28:03.184" v="453" actId="478"/>
          <ac:picMkLst>
            <pc:docMk/>
            <pc:sldMk cId="1379430710" sldId="885"/>
            <ac:picMk id="2" creationId="{B40F1A8B-5765-3449-B220-871D2A60D830}"/>
          </ac:picMkLst>
        </pc:picChg>
        <pc:picChg chg="add mod">
          <ac:chgData name="Chris Lima" userId="b5ea056ce2397b48" providerId="LiveId" clId="{B036B020-32C2-465C-9D6F-B005EEF4A06D}" dt="2022-03-13T15:28:12.302" v="458" actId="1076"/>
          <ac:picMkLst>
            <pc:docMk/>
            <pc:sldMk cId="1379430710" sldId="885"/>
            <ac:picMk id="5" creationId="{AF3C0E16-E969-433E-B039-D8AC47A1EB1E}"/>
          </ac:picMkLst>
        </pc:picChg>
      </pc:sldChg>
      <pc:sldChg chg="addSp delSp modSp mod">
        <pc:chgData name="Chris Lima" userId="b5ea056ce2397b48" providerId="LiveId" clId="{B036B020-32C2-465C-9D6F-B005EEF4A06D}" dt="2022-03-13T15:29:59.469" v="467" actId="1076"/>
        <pc:sldMkLst>
          <pc:docMk/>
          <pc:sldMk cId="1234600775" sldId="886"/>
        </pc:sldMkLst>
        <pc:spChg chg="mod ord">
          <ac:chgData name="Chris Lima" userId="b5ea056ce2397b48" providerId="LiveId" clId="{B036B020-32C2-465C-9D6F-B005EEF4A06D}" dt="2022-03-13T15:29:56.834" v="466" actId="14100"/>
          <ac:spMkLst>
            <pc:docMk/>
            <pc:sldMk cId="1234600775" sldId="886"/>
            <ac:spMk id="4" creationId="{D4959A2D-FEE9-B54C-81E5-5801B06E3762}"/>
          </ac:spMkLst>
        </pc:spChg>
        <pc:spChg chg="mod">
          <ac:chgData name="Chris Lima" userId="b5ea056ce2397b48" providerId="LiveId" clId="{B036B020-32C2-465C-9D6F-B005EEF4A06D}" dt="2022-03-13T15:29:33.158" v="462" actId="12"/>
          <ac:spMkLst>
            <pc:docMk/>
            <pc:sldMk cId="1234600775" sldId="886"/>
            <ac:spMk id="7" creationId="{EF49C9A9-2828-814E-91C0-7C82413062D3}"/>
          </ac:spMkLst>
        </pc:spChg>
        <pc:spChg chg="mod ord">
          <ac:chgData name="Chris Lima" userId="b5ea056ce2397b48" providerId="LiveId" clId="{B036B020-32C2-465C-9D6F-B005EEF4A06D}" dt="2022-03-13T15:29:59.469" v="467" actId="1076"/>
          <ac:spMkLst>
            <pc:docMk/>
            <pc:sldMk cId="1234600775" sldId="886"/>
            <ac:spMk id="9" creationId="{14148950-4A2B-414D-A24A-A72E4D76001D}"/>
          </ac:spMkLst>
        </pc:spChg>
        <pc:picChg chg="del">
          <ac:chgData name="Chris Lima" userId="b5ea056ce2397b48" providerId="LiveId" clId="{B036B020-32C2-465C-9D6F-B005EEF4A06D}" dt="2022-03-13T15:29:29.290" v="459" actId="478"/>
          <ac:picMkLst>
            <pc:docMk/>
            <pc:sldMk cId="1234600775" sldId="886"/>
            <ac:picMk id="3" creationId="{39DD925E-3155-284C-A709-30E46B3817DB}"/>
          </ac:picMkLst>
        </pc:picChg>
        <pc:picChg chg="add mod">
          <ac:chgData name="Chris Lima" userId="b5ea056ce2397b48" providerId="LiveId" clId="{B036B020-32C2-465C-9D6F-B005EEF4A06D}" dt="2022-03-13T15:29:52.915" v="465" actId="1076"/>
          <ac:picMkLst>
            <pc:docMk/>
            <pc:sldMk cId="1234600775" sldId="886"/>
            <ac:picMk id="5" creationId="{3F301D3C-45C3-43D0-ADEC-3C62EECE59B6}"/>
          </ac:picMkLst>
        </pc:picChg>
        <pc:cxnChg chg="mod ord">
          <ac:chgData name="Chris Lima" userId="b5ea056ce2397b48" providerId="LiveId" clId="{B036B020-32C2-465C-9D6F-B005EEF4A06D}" dt="2022-03-13T15:29:59.469" v="467" actId="1076"/>
          <ac:cxnSpMkLst>
            <pc:docMk/>
            <pc:sldMk cId="1234600775" sldId="886"/>
            <ac:cxnSpMk id="10" creationId="{AF6CA80F-D9A9-5640-856A-B276B6E5500C}"/>
          </ac:cxnSpMkLst>
        </pc:cxnChg>
      </pc:sldChg>
      <pc:sldChg chg="addSp delSp modSp mod">
        <pc:chgData name="Chris Lima" userId="b5ea056ce2397b48" providerId="LiveId" clId="{B036B020-32C2-465C-9D6F-B005EEF4A06D}" dt="2022-03-13T15:47:09.527" v="484" actId="14100"/>
        <pc:sldMkLst>
          <pc:docMk/>
          <pc:sldMk cId="1655996775" sldId="887"/>
        </pc:sldMkLst>
        <pc:spChg chg="mod ord">
          <ac:chgData name="Chris Lima" userId="b5ea056ce2397b48" providerId="LiveId" clId="{B036B020-32C2-465C-9D6F-B005EEF4A06D}" dt="2022-03-13T15:47:09.527" v="484" actId="14100"/>
          <ac:spMkLst>
            <pc:docMk/>
            <pc:sldMk cId="1655996775" sldId="887"/>
            <ac:spMk id="4" creationId="{D4959A2D-FEE9-B54C-81E5-5801B06E3762}"/>
          </ac:spMkLst>
        </pc:spChg>
        <pc:spChg chg="mod">
          <ac:chgData name="Chris Lima" userId="b5ea056ce2397b48" providerId="LiveId" clId="{B036B020-32C2-465C-9D6F-B005EEF4A06D}" dt="2022-03-13T15:30:16.818" v="468" actId="12"/>
          <ac:spMkLst>
            <pc:docMk/>
            <pc:sldMk cId="1655996775" sldId="887"/>
            <ac:spMk id="7" creationId="{EF49C9A9-2828-814E-91C0-7C82413062D3}"/>
          </ac:spMkLst>
        </pc:spChg>
        <pc:spChg chg="mod ord">
          <ac:chgData name="Chris Lima" userId="b5ea056ce2397b48" providerId="LiveId" clId="{B036B020-32C2-465C-9D6F-B005EEF4A06D}" dt="2022-03-13T15:46:39.948" v="477" actId="14100"/>
          <ac:spMkLst>
            <pc:docMk/>
            <pc:sldMk cId="1655996775" sldId="887"/>
            <ac:spMk id="8" creationId="{96B130F8-3E14-CB43-A628-67A307468627}"/>
          </ac:spMkLst>
        </pc:spChg>
        <pc:spChg chg="mod ord">
          <ac:chgData name="Chris Lima" userId="b5ea056ce2397b48" providerId="LiveId" clId="{B036B020-32C2-465C-9D6F-B005EEF4A06D}" dt="2022-03-13T15:46:51.005" v="479" actId="1076"/>
          <ac:spMkLst>
            <pc:docMk/>
            <pc:sldMk cId="1655996775" sldId="887"/>
            <ac:spMk id="9" creationId="{14148950-4A2B-414D-A24A-A72E4D76001D}"/>
          </ac:spMkLst>
        </pc:spChg>
        <pc:spChg chg="mod ord">
          <ac:chgData name="Chris Lima" userId="b5ea056ce2397b48" providerId="LiveId" clId="{B036B020-32C2-465C-9D6F-B005EEF4A06D}" dt="2022-03-13T15:46:59.559" v="482" actId="1076"/>
          <ac:spMkLst>
            <pc:docMk/>
            <pc:sldMk cId="1655996775" sldId="887"/>
            <ac:spMk id="11" creationId="{62275E1E-749B-864A-A8EB-053B292EAF3D}"/>
          </ac:spMkLst>
        </pc:spChg>
        <pc:spChg chg="mod ord">
          <ac:chgData name="Chris Lima" userId="b5ea056ce2397b48" providerId="LiveId" clId="{B036B020-32C2-465C-9D6F-B005EEF4A06D}" dt="2022-03-13T15:46:46.161" v="478" actId="207"/>
          <ac:spMkLst>
            <pc:docMk/>
            <pc:sldMk cId="1655996775" sldId="887"/>
            <ac:spMk id="15" creationId="{F0AA938B-C859-9A4A-B35D-D13EB227E991}"/>
          </ac:spMkLst>
        </pc:spChg>
        <pc:picChg chg="del ord">
          <ac:chgData name="Chris Lima" userId="b5ea056ce2397b48" providerId="LiveId" clId="{B036B020-32C2-465C-9D6F-B005EEF4A06D}" dt="2022-03-13T15:46:11.595" v="470" actId="478"/>
          <ac:picMkLst>
            <pc:docMk/>
            <pc:sldMk cId="1655996775" sldId="887"/>
            <ac:picMk id="2" creationId="{E0C28561-5233-3446-8A34-2B29D41A7033}"/>
          </ac:picMkLst>
        </pc:picChg>
        <pc:picChg chg="add mod">
          <ac:chgData name="Chris Lima" userId="b5ea056ce2397b48" providerId="LiveId" clId="{B036B020-32C2-465C-9D6F-B005EEF4A06D}" dt="2022-03-13T15:46:34.569" v="476" actId="14100"/>
          <ac:picMkLst>
            <pc:docMk/>
            <pc:sldMk cId="1655996775" sldId="887"/>
            <ac:picMk id="5" creationId="{1C1FB3A3-7024-4D47-8256-5BD9E1B1BD6A}"/>
          </ac:picMkLst>
        </pc:picChg>
        <pc:cxnChg chg="mod ord">
          <ac:chgData name="Chris Lima" userId="b5ea056ce2397b48" providerId="LiveId" clId="{B036B020-32C2-465C-9D6F-B005EEF4A06D}" dt="2022-03-13T15:46:55.419" v="481" actId="14100"/>
          <ac:cxnSpMkLst>
            <pc:docMk/>
            <pc:sldMk cId="1655996775" sldId="887"/>
            <ac:cxnSpMk id="10" creationId="{AF6CA80F-D9A9-5640-856A-B276B6E5500C}"/>
          </ac:cxnSpMkLst>
        </pc:cxnChg>
        <pc:cxnChg chg="mod ord">
          <ac:chgData name="Chris Lima" userId="b5ea056ce2397b48" providerId="LiveId" clId="{B036B020-32C2-465C-9D6F-B005EEF4A06D}" dt="2022-03-13T15:47:01.696" v="483" actId="14100"/>
          <ac:cxnSpMkLst>
            <pc:docMk/>
            <pc:sldMk cId="1655996775" sldId="887"/>
            <ac:cxnSpMk id="12" creationId="{B746E2CE-D369-204A-85FA-A2E0A0281131}"/>
          </ac:cxnSpMkLst>
        </pc:cxnChg>
        <pc:cxnChg chg="ord">
          <ac:chgData name="Chris Lima" userId="b5ea056ce2397b48" providerId="LiveId" clId="{B036B020-32C2-465C-9D6F-B005EEF4A06D}" dt="2022-03-13T15:46:20.433" v="472" actId="166"/>
          <ac:cxnSpMkLst>
            <pc:docMk/>
            <pc:sldMk cId="1655996775" sldId="887"/>
            <ac:cxnSpMk id="14" creationId="{21AF2C98-DB75-594B-AE0E-462C5A143B83}"/>
          </ac:cxnSpMkLst>
        </pc:cxnChg>
      </pc:sldChg>
      <pc:sldChg chg="addSp delSp modSp mod">
        <pc:chgData name="Chris Lima" userId="b5ea056ce2397b48" providerId="LiveId" clId="{B036B020-32C2-465C-9D6F-B005EEF4A06D}" dt="2022-03-13T15:48:07.294" v="494" actId="1076"/>
        <pc:sldMkLst>
          <pc:docMk/>
          <pc:sldMk cId="1423200937" sldId="888"/>
        </pc:sldMkLst>
        <pc:spChg chg="mod">
          <ac:chgData name="Chris Lima" userId="b5ea056ce2397b48" providerId="LiveId" clId="{B036B020-32C2-465C-9D6F-B005EEF4A06D}" dt="2022-03-13T15:47:51.581" v="490" actId="12"/>
          <ac:spMkLst>
            <pc:docMk/>
            <pc:sldMk cId="1423200937" sldId="888"/>
            <ac:spMk id="7" creationId="{EF49C9A9-2828-814E-91C0-7C82413062D3}"/>
          </ac:spMkLst>
        </pc:spChg>
        <pc:spChg chg="mod">
          <ac:chgData name="Chris Lima" userId="b5ea056ce2397b48" providerId="LiveId" clId="{B036B020-32C2-465C-9D6F-B005EEF4A06D}" dt="2022-03-13T15:47:51.581" v="490" actId="12"/>
          <ac:spMkLst>
            <pc:docMk/>
            <pc:sldMk cId="1423200937" sldId="888"/>
            <ac:spMk id="13" creationId="{91C900AB-9EFE-564E-B4B4-917FAA361882}"/>
          </ac:spMkLst>
        </pc:spChg>
        <pc:picChg chg="del">
          <ac:chgData name="Chris Lima" userId="b5ea056ce2397b48" providerId="LiveId" clId="{B036B020-32C2-465C-9D6F-B005EEF4A06D}" dt="2022-03-13T15:47:47.119" v="489" actId="478"/>
          <ac:picMkLst>
            <pc:docMk/>
            <pc:sldMk cId="1423200937" sldId="888"/>
            <ac:picMk id="3" creationId="{2DFF7581-A52C-024E-80CC-BCDA23322019}"/>
          </ac:picMkLst>
        </pc:picChg>
        <pc:picChg chg="add mod">
          <ac:chgData name="Chris Lima" userId="b5ea056ce2397b48" providerId="LiveId" clId="{B036B020-32C2-465C-9D6F-B005EEF4A06D}" dt="2022-03-13T15:48:07.294" v="494" actId="1076"/>
          <ac:picMkLst>
            <pc:docMk/>
            <pc:sldMk cId="1423200937" sldId="888"/>
            <ac:picMk id="4" creationId="{D79CEF4C-4931-44A6-A244-933AD4B26868}"/>
          </ac:picMkLst>
        </pc:picChg>
      </pc:sldChg>
      <pc:sldChg chg="modSp mod">
        <pc:chgData name="Chris Lima" userId="b5ea056ce2397b48" providerId="LiveId" clId="{B036B020-32C2-465C-9D6F-B005EEF4A06D}" dt="2022-03-13T15:49:18.060" v="498" actId="207"/>
        <pc:sldMkLst>
          <pc:docMk/>
          <pc:sldMk cId="3353745038" sldId="889"/>
        </pc:sldMkLst>
        <pc:spChg chg="mod">
          <ac:chgData name="Chris Lima" userId="b5ea056ce2397b48" providerId="LiveId" clId="{B036B020-32C2-465C-9D6F-B005EEF4A06D}" dt="2022-03-13T15:49:18.060" v="498" actId="207"/>
          <ac:spMkLst>
            <pc:docMk/>
            <pc:sldMk cId="3353745038" sldId="889"/>
            <ac:spMk id="7" creationId="{EF49C9A9-2828-814E-91C0-7C82413062D3}"/>
          </ac:spMkLst>
        </pc:spChg>
      </pc:sldChg>
      <pc:sldChg chg="addSp delSp modSp mod">
        <pc:chgData name="Chris Lima" userId="b5ea056ce2397b48" providerId="LiveId" clId="{B036B020-32C2-465C-9D6F-B005EEF4A06D}" dt="2022-03-13T15:52:15.869" v="510" actId="1076"/>
        <pc:sldMkLst>
          <pc:docMk/>
          <pc:sldMk cId="2279913314" sldId="890"/>
        </pc:sldMkLst>
        <pc:spChg chg="mod">
          <ac:chgData name="Chris Lima" userId="b5ea056ce2397b48" providerId="LiveId" clId="{B036B020-32C2-465C-9D6F-B005EEF4A06D}" dt="2022-03-13T15:51:59.886" v="505" actId="113"/>
          <ac:spMkLst>
            <pc:docMk/>
            <pc:sldMk cId="2279913314" sldId="890"/>
            <ac:spMk id="7" creationId="{EF49C9A9-2828-814E-91C0-7C82413062D3}"/>
          </ac:spMkLst>
        </pc:spChg>
        <pc:picChg chg="del">
          <ac:chgData name="Chris Lima" userId="b5ea056ce2397b48" providerId="LiveId" clId="{B036B020-32C2-465C-9D6F-B005EEF4A06D}" dt="2022-03-13T15:52:02.998" v="506" actId="478"/>
          <ac:picMkLst>
            <pc:docMk/>
            <pc:sldMk cId="2279913314" sldId="890"/>
            <ac:picMk id="3" creationId="{A127B61D-9C5B-A34F-B58C-AE33D2D520F2}"/>
          </ac:picMkLst>
        </pc:picChg>
        <pc:picChg chg="add mod">
          <ac:chgData name="Chris Lima" userId="b5ea056ce2397b48" providerId="LiveId" clId="{B036B020-32C2-465C-9D6F-B005EEF4A06D}" dt="2022-03-13T15:52:15.869" v="510" actId="1076"/>
          <ac:picMkLst>
            <pc:docMk/>
            <pc:sldMk cId="2279913314" sldId="890"/>
            <ac:picMk id="4" creationId="{D619DFC8-618C-45F9-BEF5-7B4A4533D555}"/>
          </ac:picMkLst>
        </pc:picChg>
      </pc:sldChg>
      <pc:sldChg chg="addSp delSp modSp mod">
        <pc:chgData name="Chris Lima" userId="b5ea056ce2397b48" providerId="LiveId" clId="{B036B020-32C2-465C-9D6F-B005EEF4A06D}" dt="2022-03-13T15:57:43.307" v="556" actId="14100"/>
        <pc:sldMkLst>
          <pc:docMk/>
          <pc:sldMk cId="1221635603" sldId="891"/>
        </pc:sldMkLst>
        <pc:spChg chg="mod ord">
          <ac:chgData name="Chris Lima" userId="b5ea056ce2397b48" providerId="LiveId" clId="{B036B020-32C2-465C-9D6F-B005EEF4A06D}" dt="2022-03-13T15:57:43.307" v="556" actId="14100"/>
          <ac:spMkLst>
            <pc:docMk/>
            <pc:sldMk cId="1221635603" sldId="891"/>
            <ac:spMk id="5" creationId="{7D3AB812-0653-544D-B369-5141C04A345F}"/>
          </ac:spMkLst>
        </pc:spChg>
        <pc:spChg chg="ord">
          <ac:chgData name="Chris Lima" userId="b5ea056ce2397b48" providerId="LiveId" clId="{B036B020-32C2-465C-9D6F-B005EEF4A06D}" dt="2022-03-13T15:57:13.775" v="546" actId="166"/>
          <ac:spMkLst>
            <pc:docMk/>
            <pc:sldMk cId="1221635603" sldId="891"/>
            <ac:spMk id="6" creationId="{4392F213-60DD-D849-BB22-9CBCB00199E9}"/>
          </ac:spMkLst>
        </pc:spChg>
        <pc:spChg chg="mod">
          <ac:chgData name="Chris Lima" userId="b5ea056ce2397b48" providerId="LiveId" clId="{B036B020-32C2-465C-9D6F-B005EEF4A06D}" dt="2022-03-13T15:53:27.488" v="530" actId="20577"/>
          <ac:spMkLst>
            <pc:docMk/>
            <pc:sldMk cId="1221635603" sldId="891"/>
            <ac:spMk id="7" creationId="{EF49C9A9-2828-814E-91C0-7C82413062D3}"/>
          </ac:spMkLst>
        </pc:spChg>
        <pc:picChg chg="del">
          <ac:chgData name="Chris Lima" userId="b5ea056ce2397b48" providerId="LiveId" clId="{B036B020-32C2-465C-9D6F-B005EEF4A06D}" dt="2022-03-13T15:56:57.014" v="542" actId="478"/>
          <ac:picMkLst>
            <pc:docMk/>
            <pc:sldMk cId="1221635603" sldId="891"/>
            <ac:picMk id="2" creationId="{ACDC9822-C584-A44E-AA22-BAECF7FE06FB}"/>
          </ac:picMkLst>
        </pc:picChg>
        <pc:picChg chg="add mod">
          <ac:chgData name="Chris Lima" userId="b5ea056ce2397b48" providerId="LiveId" clId="{B036B020-32C2-465C-9D6F-B005EEF4A06D}" dt="2022-03-13T15:57:32.676" v="555" actId="1076"/>
          <ac:picMkLst>
            <pc:docMk/>
            <pc:sldMk cId="1221635603" sldId="891"/>
            <ac:picMk id="4" creationId="{67A689F0-F987-4AC5-AB9D-825A9668B6E4}"/>
          </ac:picMkLst>
        </pc:picChg>
        <pc:cxnChg chg="ord">
          <ac:chgData name="Chris Lima" userId="b5ea056ce2397b48" providerId="LiveId" clId="{B036B020-32C2-465C-9D6F-B005EEF4A06D}" dt="2022-03-13T15:57:13.775" v="546" actId="166"/>
          <ac:cxnSpMkLst>
            <pc:docMk/>
            <pc:sldMk cId="1221635603" sldId="891"/>
            <ac:cxnSpMk id="8" creationId="{00B52A1B-DE4F-484B-BFC5-0F1F52240B38}"/>
          </ac:cxnSpMkLst>
        </pc:cxnChg>
      </pc:sldChg>
      <pc:sldChg chg="addSp delSp modSp mod">
        <pc:chgData name="Chris Lima" userId="b5ea056ce2397b48" providerId="LiveId" clId="{B036B020-32C2-465C-9D6F-B005EEF4A06D}" dt="2022-03-13T15:59:24.925" v="564" actId="14100"/>
        <pc:sldMkLst>
          <pc:docMk/>
          <pc:sldMk cId="3784441281" sldId="892"/>
        </pc:sldMkLst>
        <pc:spChg chg="ord">
          <ac:chgData name="Chris Lima" userId="b5ea056ce2397b48" providerId="LiveId" clId="{B036B020-32C2-465C-9D6F-B005EEF4A06D}" dt="2022-03-13T15:59:10.483" v="559" actId="166"/>
          <ac:spMkLst>
            <pc:docMk/>
            <pc:sldMk cId="3784441281" sldId="892"/>
            <ac:spMk id="5" creationId="{7D3AB812-0653-544D-B369-5141C04A345F}"/>
          </ac:spMkLst>
        </pc:spChg>
        <pc:spChg chg="mod ord">
          <ac:chgData name="Chris Lima" userId="b5ea056ce2397b48" providerId="LiveId" clId="{B036B020-32C2-465C-9D6F-B005EEF4A06D}" dt="2022-03-13T15:59:22.644" v="563" actId="1076"/>
          <ac:spMkLst>
            <pc:docMk/>
            <pc:sldMk cId="3784441281" sldId="892"/>
            <ac:spMk id="6" creationId="{4392F213-60DD-D849-BB22-9CBCB00199E9}"/>
          </ac:spMkLst>
        </pc:spChg>
        <pc:spChg chg="mod">
          <ac:chgData name="Chris Lima" userId="b5ea056ce2397b48" providerId="LiveId" clId="{B036B020-32C2-465C-9D6F-B005EEF4A06D}" dt="2022-03-13T15:53:57.769" v="541" actId="20577"/>
          <ac:spMkLst>
            <pc:docMk/>
            <pc:sldMk cId="3784441281" sldId="892"/>
            <ac:spMk id="7" creationId="{EF49C9A9-2828-814E-91C0-7C82413062D3}"/>
          </ac:spMkLst>
        </pc:spChg>
        <pc:picChg chg="del">
          <ac:chgData name="Chris Lima" userId="b5ea056ce2397b48" providerId="LiveId" clId="{B036B020-32C2-465C-9D6F-B005EEF4A06D}" dt="2022-03-13T15:59:04.769" v="557" actId="478"/>
          <ac:picMkLst>
            <pc:docMk/>
            <pc:sldMk cId="3784441281" sldId="892"/>
            <ac:picMk id="3" creationId="{893243D5-C803-964C-81BE-CBD29B5F7C30}"/>
          </ac:picMkLst>
        </pc:picChg>
        <pc:picChg chg="add mod">
          <ac:chgData name="Chris Lima" userId="b5ea056ce2397b48" providerId="LiveId" clId="{B036B020-32C2-465C-9D6F-B005EEF4A06D}" dt="2022-03-13T15:59:15.900" v="561" actId="14100"/>
          <ac:picMkLst>
            <pc:docMk/>
            <pc:sldMk cId="3784441281" sldId="892"/>
            <ac:picMk id="4" creationId="{538ECBDA-6606-4241-9ACA-EEBA8C816F0E}"/>
          </ac:picMkLst>
        </pc:picChg>
        <pc:cxnChg chg="mod ord">
          <ac:chgData name="Chris Lima" userId="b5ea056ce2397b48" providerId="LiveId" clId="{B036B020-32C2-465C-9D6F-B005EEF4A06D}" dt="2022-03-13T15:59:24.925" v="564" actId="14100"/>
          <ac:cxnSpMkLst>
            <pc:docMk/>
            <pc:sldMk cId="3784441281" sldId="892"/>
            <ac:cxnSpMk id="8" creationId="{00B52A1B-DE4F-484B-BFC5-0F1F52240B38}"/>
          </ac:cxnSpMkLst>
        </pc:cxnChg>
      </pc:sldChg>
      <pc:sldChg chg="addSp delSp modSp mod ord">
        <pc:chgData name="Chris Lima" userId="b5ea056ce2397b48" providerId="LiveId" clId="{B036B020-32C2-465C-9D6F-B005EEF4A06D}" dt="2022-03-16T15:21:57.232" v="1268"/>
        <pc:sldMkLst>
          <pc:docMk/>
          <pc:sldMk cId="4102335920" sldId="893"/>
        </pc:sldMkLst>
        <pc:spChg chg="mod">
          <ac:chgData name="Chris Lima" userId="b5ea056ce2397b48" providerId="LiveId" clId="{B036B020-32C2-465C-9D6F-B005EEF4A06D}" dt="2022-03-13T15:59:48.254" v="568" actId="1076"/>
          <ac:spMkLst>
            <pc:docMk/>
            <pc:sldMk cId="4102335920" sldId="893"/>
            <ac:spMk id="3" creationId="{3B5CF74D-6D64-A747-9E29-BEC3D147D754}"/>
          </ac:spMkLst>
        </pc:spChg>
        <pc:picChg chg="add mod">
          <ac:chgData name="Chris Lima" userId="b5ea056ce2397b48" providerId="LiveId" clId="{B036B020-32C2-465C-9D6F-B005EEF4A06D}" dt="2022-03-13T15:59:43.178" v="567"/>
          <ac:picMkLst>
            <pc:docMk/>
            <pc:sldMk cId="4102335920" sldId="893"/>
            <ac:picMk id="4" creationId="{01E8E2E4-3CFD-4480-80EC-4B9C687674BE}"/>
          </ac:picMkLst>
        </pc:picChg>
        <pc:picChg chg="del">
          <ac:chgData name="Chris Lima" userId="b5ea056ce2397b48" providerId="LiveId" clId="{B036B020-32C2-465C-9D6F-B005EEF4A06D}" dt="2022-03-13T15:59:42.977" v="566" actId="478"/>
          <ac:picMkLst>
            <pc:docMk/>
            <pc:sldMk cId="4102335920" sldId="893"/>
            <ac:picMk id="7" creationId="{86CB1AF8-1425-3E4A-83C3-3870CA71C407}"/>
          </ac:picMkLst>
        </pc:picChg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2419398146" sldId="894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2090762680" sldId="895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2883533262" sldId="896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3266612234" sldId="897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4181188094" sldId="898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3825042298" sldId="899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511873065" sldId="900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1049468371" sldId="901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1656179724" sldId="902"/>
        </pc:sldMkLst>
      </pc:sldChg>
      <pc:sldChg chg="addSp delSp modSp mod">
        <pc:chgData name="Chris Lima" userId="b5ea056ce2397b48" providerId="LiveId" clId="{B036B020-32C2-465C-9D6F-B005EEF4A06D}" dt="2022-03-13T14:09:39.177" v="389" actId="1076"/>
        <pc:sldMkLst>
          <pc:docMk/>
          <pc:sldMk cId="2175799326" sldId="903"/>
        </pc:sldMkLst>
        <pc:spChg chg="mod">
          <ac:chgData name="Chris Lima" userId="b5ea056ce2397b48" providerId="LiveId" clId="{B036B020-32C2-465C-9D6F-B005EEF4A06D}" dt="2022-03-13T14:09:25.027" v="385" actId="1076"/>
          <ac:spMkLst>
            <pc:docMk/>
            <pc:sldMk cId="2175799326" sldId="903"/>
            <ac:spMk id="4" creationId="{44927335-5EE9-A24C-9F3A-6AA8AC2672D9}"/>
          </ac:spMkLst>
        </pc:spChg>
        <pc:spChg chg="del">
          <ac:chgData name="Chris Lima" userId="b5ea056ce2397b48" providerId="LiveId" clId="{B036B020-32C2-465C-9D6F-B005EEF4A06D}" dt="2022-03-13T14:09:15.746" v="380" actId="478"/>
          <ac:spMkLst>
            <pc:docMk/>
            <pc:sldMk cId="2175799326" sldId="903"/>
            <ac:spMk id="8" creationId="{6D634B46-D43D-074A-829A-94AE230B61A8}"/>
          </ac:spMkLst>
        </pc:spChg>
        <pc:picChg chg="del">
          <ac:chgData name="Chris Lima" userId="b5ea056ce2397b48" providerId="LiveId" clId="{B036B020-32C2-465C-9D6F-B005EEF4A06D}" dt="2022-03-13T14:08:49.822" v="379" actId="478"/>
          <ac:picMkLst>
            <pc:docMk/>
            <pc:sldMk cId="2175799326" sldId="903"/>
            <ac:picMk id="2" creationId="{0CFC6648-9F03-F949-B2A1-9B076879787B}"/>
          </ac:picMkLst>
        </pc:picChg>
        <pc:picChg chg="del">
          <ac:chgData name="Chris Lima" userId="b5ea056ce2397b48" providerId="LiveId" clId="{B036B020-32C2-465C-9D6F-B005EEF4A06D}" dt="2022-03-13T14:00:11.229" v="364" actId="478"/>
          <ac:picMkLst>
            <pc:docMk/>
            <pc:sldMk cId="2175799326" sldId="903"/>
            <ac:picMk id="3" creationId="{A4394835-278E-4041-AE8D-DD3DD56092D8}"/>
          </ac:picMkLst>
        </pc:picChg>
        <pc:picChg chg="mod">
          <ac:chgData name="Chris Lima" userId="b5ea056ce2397b48" providerId="LiveId" clId="{B036B020-32C2-465C-9D6F-B005EEF4A06D}" dt="2022-03-13T14:09:39.177" v="389" actId="1076"/>
          <ac:picMkLst>
            <pc:docMk/>
            <pc:sldMk cId="2175799326" sldId="903"/>
            <ac:picMk id="6" creationId="{8004E252-1F45-CA49-B143-BC113350DA13}"/>
          </ac:picMkLst>
        </pc:picChg>
        <pc:picChg chg="mod">
          <ac:chgData name="Chris Lima" userId="b5ea056ce2397b48" providerId="LiveId" clId="{B036B020-32C2-465C-9D6F-B005EEF4A06D}" dt="2022-03-13T14:09:28.766" v="386" actId="1076"/>
          <ac:picMkLst>
            <pc:docMk/>
            <pc:sldMk cId="2175799326" sldId="903"/>
            <ac:picMk id="9" creationId="{516D8A2E-0EF6-F747-8046-5543643E6DA5}"/>
          </ac:picMkLst>
        </pc:picChg>
        <pc:picChg chg="del">
          <ac:chgData name="Chris Lima" userId="b5ea056ce2397b48" providerId="LiveId" clId="{B036B020-32C2-465C-9D6F-B005EEF4A06D}" dt="2022-03-13T14:08:48.119" v="378" actId="478"/>
          <ac:picMkLst>
            <pc:docMk/>
            <pc:sldMk cId="2175799326" sldId="903"/>
            <ac:picMk id="1026" creationId="{01E5FDE4-0ECE-1943-9B98-AE0C4336B2C9}"/>
          </ac:picMkLst>
        </pc:picChg>
        <pc:picChg chg="add del mod">
          <ac:chgData name="Chris Lima" userId="b5ea056ce2397b48" providerId="LiveId" clId="{B036B020-32C2-465C-9D6F-B005EEF4A06D}" dt="2022-03-13T13:59:47.301" v="362"/>
          <ac:picMkLst>
            <pc:docMk/>
            <pc:sldMk cId="2175799326" sldId="903"/>
            <ac:picMk id="3074" creationId="{3D028857-DBC0-40A2-9D2E-2D5118324AC7}"/>
          </ac:picMkLst>
        </pc:picChg>
        <pc:picChg chg="add del mod">
          <ac:chgData name="Chris Lima" userId="b5ea056ce2397b48" providerId="LiveId" clId="{B036B020-32C2-465C-9D6F-B005EEF4A06D}" dt="2022-03-13T14:07:03.546" v="373" actId="478"/>
          <ac:picMkLst>
            <pc:docMk/>
            <pc:sldMk cId="2175799326" sldId="903"/>
            <ac:picMk id="3076" creationId="{C7222315-ACD4-4CD9-B000-0674EF635F3C}"/>
          </ac:picMkLst>
        </pc:picChg>
        <pc:picChg chg="add mod">
          <ac:chgData name="Chris Lima" userId="b5ea056ce2397b48" providerId="LiveId" clId="{B036B020-32C2-465C-9D6F-B005EEF4A06D}" dt="2022-03-13T14:09:36.387" v="388" actId="1076"/>
          <ac:picMkLst>
            <pc:docMk/>
            <pc:sldMk cId="2175799326" sldId="903"/>
            <ac:picMk id="3078" creationId="{9EF2157C-DBCE-44E2-BA74-2B98DA30AFCF}"/>
          </ac:picMkLst>
        </pc:picChg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2526287362" sldId="904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2646654431" sldId="905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1383474481" sldId="906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3480862151" sldId="907"/>
        </pc:sldMkLst>
      </pc:sldChg>
      <pc:sldChg chg="modSp mod">
        <pc:chgData name="Chris Lima" userId="b5ea056ce2397b48" providerId="LiveId" clId="{B036B020-32C2-465C-9D6F-B005EEF4A06D}" dt="2022-03-20T18:31:48.282" v="1841" actId="12"/>
        <pc:sldMkLst>
          <pc:docMk/>
          <pc:sldMk cId="977545805" sldId="908"/>
        </pc:sldMkLst>
        <pc:spChg chg="mod">
          <ac:chgData name="Chris Lima" userId="b5ea056ce2397b48" providerId="LiveId" clId="{B036B020-32C2-465C-9D6F-B005EEF4A06D}" dt="2022-03-20T18:31:48.282" v="1841" actId="12"/>
          <ac:spMkLst>
            <pc:docMk/>
            <pc:sldMk cId="977545805" sldId="908"/>
            <ac:spMk id="4" creationId="{F35070DE-5112-F44A-BADA-7EFCC3C3C3ED}"/>
          </ac:spMkLst>
        </pc:spChg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2481820434" sldId="909"/>
        </pc:sldMkLst>
      </pc:sldChg>
      <pc:sldChg chg="del">
        <pc:chgData name="Chris Lima" userId="b5ea056ce2397b48" providerId="LiveId" clId="{B036B020-32C2-465C-9D6F-B005EEF4A06D}" dt="2022-03-16T15:20:49.867" v="1257" actId="47"/>
        <pc:sldMkLst>
          <pc:docMk/>
          <pc:sldMk cId="3973193184" sldId="910"/>
        </pc:sldMkLst>
      </pc:sldChg>
      <pc:sldChg chg="modSp mod">
        <pc:chgData name="Chris Lima" userId="b5ea056ce2397b48" providerId="LiveId" clId="{B036B020-32C2-465C-9D6F-B005EEF4A06D}" dt="2022-03-16T15:21:21.057" v="1263" actId="12"/>
        <pc:sldMkLst>
          <pc:docMk/>
          <pc:sldMk cId="1619668339" sldId="914"/>
        </pc:sldMkLst>
        <pc:spChg chg="mod">
          <ac:chgData name="Chris Lima" userId="b5ea056ce2397b48" providerId="LiveId" clId="{B036B020-32C2-465C-9D6F-B005EEF4A06D}" dt="2022-03-16T15:21:21.057" v="1263" actId="12"/>
          <ac:spMkLst>
            <pc:docMk/>
            <pc:sldMk cId="1619668339" sldId="914"/>
            <ac:spMk id="14" creationId="{B97D974A-5044-4044-824B-068833787252}"/>
          </ac:spMkLst>
        </pc:spChg>
      </pc:sldChg>
      <pc:sldChg chg="modSp mod">
        <pc:chgData name="Chris Lima" userId="b5ea056ce2397b48" providerId="LiveId" clId="{B036B020-32C2-465C-9D6F-B005EEF4A06D}" dt="2022-03-16T15:23:58.966" v="1284" actId="207"/>
        <pc:sldMkLst>
          <pc:docMk/>
          <pc:sldMk cId="1148802648" sldId="915"/>
        </pc:sldMkLst>
        <pc:spChg chg="mod">
          <ac:chgData name="Chris Lima" userId="b5ea056ce2397b48" providerId="LiveId" clId="{B036B020-32C2-465C-9D6F-B005EEF4A06D}" dt="2022-03-16T15:23:58.966" v="1284" actId="207"/>
          <ac:spMkLst>
            <pc:docMk/>
            <pc:sldMk cId="1148802648" sldId="915"/>
            <ac:spMk id="4" creationId="{F35070DE-5112-F44A-BADA-7EFCC3C3C3ED}"/>
          </ac:spMkLst>
        </pc:spChg>
      </pc:sldChg>
      <pc:sldChg chg="modSp mod">
        <pc:chgData name="Chris Lima" userId="b5ea056ce2397b48" providerId="LiveId" clId="{B036B020-32C2-465C-9D6F-B005EEF4A06D}" dt="2022-03-20T18:32:05.654" v="1842" actId="207"/>
        <pc:sldMkLst>
          <pc:docMk/>
          <pc:sldMk cId="1634417386" sldId="916"/>
        </pc:sldMkLst>
        <pc:spChg chg="mod">
          <ac:chgData name="Chris Lima" userId="b5ea056ce2397b48" providerId="LiveId" clId="{B036B020-32C2-465C-9D6F-B005EEF4A06D}" dt="2022-03-20T18:32:05.654" v="1842" actId="207"/>
          <ac:spMkLst>
            <pc:docMk/>
            <pc:sldMk cId="1634417386" sldId="916"/>
            <ac:spMk id="4" creationId="{F35070DE-5112-F44A-BADA-7EFCC3C3C3ED}"/>
          </ac:spMkLst>
        </pc:spChg>
      </pc:sldChg>
      <pc:sldChg chg="del">
        <pc:chgData name="Chris Lima" userId="b5ea056ce2397b48" providerId="LiveId" clId="{B036B020-32C2-465C-9D6F-B005EEF4A06D}" dt="2022-03-16T15:21:58.420" v="1269" actId="47"/>
        <pc:sldMkLst>
          <pc:docMk/>
          <pc:sldMk cId="1061083810" sldId="917"/>
        </pc:sldMkLst>
      </pc:sldChg>
      <pc:sldChg chg="addSp delSp modSp del">
        <pc:chgData name="Chris Lima" userId="b5ea056ce2397b48" providerId="LiveId" clId="{B036B020-32C2-465C-9D6F-B005EEF4A06D}" dt="2022-03-20T18:31:38.710" v="1838" actId="47"/>
        <pc:sldMkLst>
          <pc:docMk/>
          <pc:sldMk cId="4267343369" sldId="918"/>
        </pc:sldMkLst>
        <pc:spChg chg="add del mod">
          <ac:chgData name="Chris Lima" userId="b5ea056ce2397b48" providerId="LiveId" clId="{B036B020-32C2-465C-9D6F-B005EEF4A06D}" dt="2022-03-16T15:22:29.940" v="1275"/>
          <ac:spMkLst>
            <pc:docMk/>
            <pc:sldMk cId="4267343369" sldId="918"/>
            <ac:spMk id="13" creationId="{EAC22B66-61DA-4A23-A403-2183324D4CA5}"/>
          </ac:spMkLst>
        </pc:spChg>
      </pc:sldChg>
      <pc:sldChg chg="delSp modSp mod ord">
        <pc:chgData name="Chris Lima" userId="b5ea056ce2397b48" providerId="LiveId" clId="{B036B020-32C2-465C-9D6F-B005EEF4A06D}" dt="2022-03-20T18:56:03.908" v="1951" actId="1076"/>
        <pc:sldMkLst>
          <pc:docMk/>
          <pc:sldMk cId="3539322977" sldId="919"/>
        </pc:sldMkLst>
        <pc:spChg chg="del mod">
          <ac:chgData name="Chris Lima" userId="b5ea056ce2397b48" providerId="LiveId" clId="{B036B020-32C2-465C-9D6F-B005EEF4A06D}" dt="2022-03-20T18:55:55.776" v="1948" actId="478"/>
          <ac:spMkLst>
            <pc:docMk/>
            <pc:sldMk cId="3539322977" sldId="919"/>
            <ac:spMk id="4" creationId="{F35070DE-5112-F44A-BADA-7EFCC3C3C3ED}"/>
          </ac:spMkLst>
        </pc:spChg>
        <pc:picChg chg="mod">
          <ac:chgData name="Chris Lima" userId="b5ea056ce2397b48" providerId="LiveId" clId="{B036B020-32C2-465C-9D6F-B005EEF4A06D}" dt="2022-03-20T18:56:03.908" v="1951" actId="1076"/>
          <ac:picMkLst>
            <pc:docMk/>
            <pc:sldMk cId="3539322977" sldId="919"/>
            <ac:picMk id="3" creationId="{A9B41409-51A1-B148-9927-7F6F31D3A50A}"/>
          </ac:picMkLst>
        </pc:picChg>
      </pc:sldChg>
      <pc:sldChg chg="modSp del mod">
        <pc:chgData name="Chris Lima" userId="b5ea056ce2397b48" providerId="LiveId" clId="{B036B020-32C2-465C-9D6F-B005EEF4A06D}" dt="2022-03-20T18:31:38.710" v="1838" actId="47"/>
        <pc:sldMkLst>
          <pc:docMk/>
          <pc:sldMk cId="3905660757" sldId="920"/>
        </pc:sldMkLst>
        <pc:spChg chg="mod">
          <ac:chgData name="Chris Lima" userId="b5ea056ce2397b48" providerId="LiveId" clId="{B036B020-32C2-465C-9D6F-B005EEF4A06D}" dt="2022-03-16T15:22:46.300" v="1276" actId="12"/>
          <ac:spMkLst>
            <pc:docMk/>
            <pc:sldMk cId="3905660757" sldId="920"/>
            <ac:spMk id="4" creationId="{F35070DE-5112-F44A-BADA-7EFCC3C3C3ED}"/>
          </ac:spMkLst>
        </pc:spChg>
        <pc:spChg chg="mod">
          <ac:chgData name="Chris Lima" userId="b5ea056ce2397b48" providerId="LiveId" clId="{B036B020-32C2-465C-9D6F-B005EEF4A06D}" dt="2022-03-16T15:22:46.300" v="1276" actId="12"/>
          <ac:spMkLst>
            <pc:docMk/>
            <pc:sldMk cId="3905660757" sldId="920"/>
            <ac:spMk id="5" creationId="{91244FA7-3ACF-5C41-A30E-53DB1911683F}"/>
          </ac:spMkLst>
        </pc:spChg>
      </pc:sldChg>
      <pc:sldChg chg="modSp del mod">
        <pc:chgData name="Chris Lima" userId="b5ea056ce2397b48" providerId="LiveId" clId="{B036B020-32C2-465C-9D6F-B005EEF4A06D}" dt="2022-03-20T18:31:38.710" v="1838" actId="47"/>
        <pc:sldMkLst>
          <pc:docMk/>
          <pc:sldMk cId="1851580462" sldId="921"/>
        </pc:sldMkLst>
        <pc:spChg chg="mod">
          <ac:chgData name="Chris Lima" userId="b5ea056ce2397b48" providerId="LiveId" clId="{B036B020-32C2-465C-9D6F-B005EEF4A06D}" dt="2022-03-16T15:22:52.872" v="1279" actId="12"/>
          <ac:spMkLst>
            <pc:docMk/>
            <pc:sldMk cId="1851580462" sldId="921"/>
            <ac:spMk id="4" creationId="{F35070DE-5112-F44A-BADA-7EFCC3C3C3ED}"/>
          </ac:spMkLst>
        </pc:spChg>
      </pc:sldChg>
      <pc:sldChg chg="modSp mod">
        <pc:chgData name="Chris Lima" userId="b5ea056ce2397b48" providerId="LiveId" clId="{B036B020-32C2-465C-9D6F-B005EEF4A06D}" dt="2022-03-20T18:31:26.629" v="1837" actId="12"/>
        <pc:sldMkLst>
          <pc:docMk/>
          <pc:sldMk cId="1721382934" sldId="922"/>
        </pc:sldMkLst>
        <pc:spChg chg="mod">
          <ac:chgData name="Chris Lima" userId="b5ea056ce2397b48" providerId="LiveId" clId="{B036B020-32C2-465C-9D6F-B005EEF4A06D}" dt="2022-03-20T18:31:26.629" v="1837" actId="12"/>
          <ac:spMkLst>
            <pc:docMk/>
            <pc:sldMk cId="1721382934" sldId="922"/>
            <ac:spMk id="4" creationId="{F35070DE-5112-F44A-BADA-7EFCC3C3C3ED}"/>
          </ac:spMkLst>
        </pc:spChg>
      </pc:sldChg>
      <pc:sldChg chg="modSp mod">
        <pc:chgData name="Chris Lima" userId="b5ea056ce2397b48" providerId="LiveId" clId="{B036B020-32C2-465C-9D6F-B005EEF4A06D}" dt="2022-03-20T18:32:24.895" v="1843" actId="207"/>
        <pc:sldMkLst>
          <pc:docMk/>
          <pc:sldMk cId="612857516" sldId="923"/>
        </pc:sldMkLst>
        <pc:spChg chg="mod">
          <ac:chgData name="Chris Lima" userId="b5ea056ce2397b48" providerId="LiveId" clId="{B036B020-32C2-465C-9D6F-B005EEF4A06D}" dt="2022-03-20T18:32:24.895" v="1843" actId="207"/>
          <ac:spMkLst>
            <pc:docMk/>
            <pc:sldMk cId="612857516" sldId="923"/>
            <ac:spMk id="4" creationId="{F35070DE-5112-F44A-BADA-7EFCC3C3C3ED}"/>
          </ac:spMkLst>
        </pc:spChg>
      </pc:sldChg>
      <pc:sldChg chg="modSp mod">
        <pc:chgData name="Chris Lima" userId="b5ea056ce2397b48" providerId="LiveId" clId="{B036B020-32C2-465C-9D6F-B005EEF4A06D}" dt="2022-03-20T18:31:21.618" v="1836" actId="12"/>
        <pc:sldMkLst>
          <pc:docMk/>
          <pc:sldMk cId="3554881554" sldId="924"/>
        </pc:sldMkLst>
        <pc:spChg chg="mod">
          <ac:chgData name="Chris Lima" userId="b5ea056ce2397b48" providerId="LiveId" clId="{B036B020-32C2-465C-9D6F-B005EEF4A06D}" dt="2022-03-20T18:31:21.618" v="1836" actId="12"/>
          <ac:spMkLst>
            <pc:docMk/>
            <pc:sldMk cId="3554881554" sldId="924"/>
            <ac:spMk id="4" creationId="{F35070DE-5112-F44A-BADA-7EFCC3C3C3ED}"/>
          </ac:spMkLst>
        </pc:spChg>
      </pc:sldChg>
      <pc:sldChg chg="modSp mod">
        <pc:chgData name="Chris Lima" userId="b5ea056ce2397b48" providerId="LiveId" clId="{B036B020-32C2-465C-9D6F-B005EEF4A06D}" dt="2022-03-20T18:39:21.587" v="1865" actId="12"/>
        <pc:sldMkLst>
          <pc:docMk/>
          <pc:sldMk cId="883696367" sldId="925"/>
        </pc:sldMkLst>
        <pc:spChg chg="mod">
          <ac:chgData name="Chris Lima" userId="b5ea056ce2397b48" providerId="LiveId" clId="{B036B020-32C2-465C-9D6F-B005EEF4A06D}" dt="2022-03-20T18:39:21.587" v="1865" actId="12"/>
          <ac:spMkLst>
            <pc:docMk/>
            <pc:sldMk cId="883696367" sldId="925"/>
            <ac:spMk id="4" creationId="{F35070DE-5112-F44A-BADA-7EFCC3C3C3ED}"/>
          </ac:spMkLst>
        </pc:spChg>
      </pc:sldChg>
      <pc:sldChg chg="modSp add mod">
        <pc:chgData name="Chris Lima" userId="b5ea056ce2397b48" providerId="LiveId" clId="{B036B020-32C2-465C-9D6F-B005EEF4A06D}" dt="2022-03-13T13:31:54.018" v="284" actId="207"/>
        <pc:sldMkLst>
          <pc:docMk/>
          <pc:sldMk cId="2115167957" sldId="926"/>
        </pc:sldMkLst>
        <pc:spChg chg="mod">
          <ac:chgData name="Chris Lima" userId="b5ea056ce2397b48" providerId="LiveId" clId="{B036B020-32C2-465C-9D6F-B005EEF4A06D}" dt="2022-03-13T13:31:54.018" v="284" actId="207"/>
          <ac:spMkLst>
            <pc:docMk/>
            <pc:sldMk cId="2115167957" sldId="926"/>
            <ac:spMk id="7" creationId="{D8B1266F-9218-884A-9DDB-00DC00D25C8F}"/>
          </ac:spMkLst>
        </pc:spChg>
      </pc:sldChg>
      <pc:sldChg chg="modSp new del mod">
        <pc:chgData name="Chris Lima" userId="b5ea056ce2397b48" providerId="LiveId" clId="{B036B020-32C2-465C-9D6F-B005EEF4A06D}" dt="2022-03-16T14:24:39.949" v="739" actId="47"/>
        <pc:sldMkLst>
          <pc:docMk/>
          <pc:sldMk cId="3971598185" sldId="927"/>
        </pc:sldMkLst>
        <pc:spChg chg="mod">
          <ac:chgData name="Chris Lima" userId="b5ea056ce2397b48" providerId="LiveId" clId="{B036B020-32C2-465C-9D6F-B005EEF4A06D}" dt="2022-03-16T14:24:12.339" v="737" actId="20577"/>
          <ac:spMkLst>
            <pc:docMk/>
            <pc:sldMk cId="3971598185" sldId="927"/>
            <ac:spMk id="2" creationId="{32A3103D-3153-4637-8A5E-063D87BDB1AA}"/>
          </ac:spMkLst>
        </pc:spChg>
      </pc:sldChg>
      <pc:sldChg chg="modSp add mod">
        <pc:chgData name="Chris Lima" userId="b5ea056ce2397b48" providerId="LiveId" clId="{B036B020-32C2-465C-9D6F-B005EEF4A06D}" dt="2022-03-16T20:20:30.194" v="1823" actId="20577"/>
        <pc:sldMkLst>
          <pc:docMk/>
          <pc:sldMk cId="832311956" sldId="928"/>
        </pc:sldMkLst>
        <pc:spChg chg="mod">
          <ac:chgData name="Chris Lima" userId="b5ea056ce2397b48" providerId="LiveId" clId="{B036B020-32C2-465C-9D6F-B005EEF4A06D}" dt="2022-03-16T20:20:30.194" v="1823" actId="20577"/>
          <ac:spMkLst>
            <pc:docMk/>
            <pc:sldMk cId="832311956" sldId="928"/>
            <ac:spMk id="7" creationId="{EF49C9A9-2828-814E-91C0-7C82413062D3}"/>
          </ac:spMkLst>
        </pc:spChg>
        <pc:picChg chg="mod">
          <ac:chgData name="Chris Lima" userId="b5ea056ce2397b48" providerId="LiveId" clId="{B036B020-32C2-465C-9D6F-B005EEF4A06D}" dt="2022-03-16T20:00:10.822" v="1677" actId="1076"/>
          <ac:picMkLst>
            <pc:docMk/>
            <pc:sldMk cId="832311956" sldId="928"/>
            <ac:picMk id="3" creationId="{CFD80F64-E044-40B4-AE11-0E97A7394845}"/>
          </ac:picMkLst>
        </pc:picChg>
      </pc:sldChg>
      <pc:sldChg chg="modSp add mod">
        <pc:chgData name="Chris Lima" userId="b5ea056ce2397b48" providerId="LiveId" clId="{B036B020-32C2-465C-9D6F-B005EEF4A06D}" dt="2022-03-16T20:19:49.375" v="1819" actId="6549"/>
        <pc:sldMkLst>
          <pc:docMk/>
          <pc:sldMk cId="3883244630" sldId="929"/>
        </pc:sldMkLst>
        <pc:spChg chg="mod">
          <ac:chgData name="Chris Lima" userId="b5ea056ce2397b48" providerId="LiveId" clId="{B036B020-32C2-465C-9D6F-B005EEF4A06D}" dt="2022-03-16T20:19:49.375" v="1819" actId="6549"/>
          <ac:spMkLst>
            <pc:docMk/>
            <pc:sldMk cId="3883244630" sldId="929"/>
            <ac:spMk id="7" creationId="{EF49C9A9-2828-814E-91C0-7C82413062D3}"/>
          </ac:spMkLst>
        </pc:spChg>
        <pc:picChg chg="mod">
          <ac:chgData name="Chris Lima" userId="b5ea056ce2397b48" providerId="LiveId" clId="{B036B020-32C2-465C-9D6F-B005EEF4A06D}" dt="2022-03-16T19:54:15.175" v="1357" actId="1076"/>
          <ac:picMkLst>
            <pc:docMk/>
            <pc:sldMk cId="3883244630" sldId="929"/>
            <ac:picMk id="3" creationId="{CFD80F64-E044-40B4-AE11-0E97A7394845}"/>
          </ac:picMkLst>
        </pc:picChg>
      </pc:sldChg>
    </pc:docChg>
  </pc:docChgLst>
  <pc:docChgLst>
    <pc:chgData name="Phyllipe Lima" userId="afbdb2a7827722fd" providerId="LiveId" clId="{734E9273-1238-9545-BB54-A6C12C91CAF8}"/>
    <pc:docChg chg="custSel modSld">
      <pc:chgData name="Phyllipe Lima" userId="afbdb2a7827722fd" providerId="LiveId" clId="{734E9273-1238-9545-BB54-A6C12C91CAF8}" dt="2020-07-20T13:44:15.051" v="2"/>
      <pc:docMkLst>
        <pc:docMk/>
      </pc:docMkLst>
      <pc:sldChg chg="addSp delSp modSp">
        <pc:chgData name="Phyllipe Lima" userId="afbdb2a7827722fd" providerId="LiveId" clId="{734E9273-1238-9545-BB54-A6C12C91CAF8}" dt="2020-07-16T23:47:24.448" v="1" actId="478"/>
        <pc:sldMkLst>
          <pc:docMk/>
          <pc:sldMk cId="4129590346" sldId="513"/>
        </pc:sldMkLst>
        <pc:picChg chg="add del mod">
          <ac:chgData name="Phyllipe Lima" userId="afbdb2a7827722fd" providerId="LiveId" clId="{734E9273-1238-9545-BB54-A6C12C91CAF8}" dt="2020-07-16T23:47:24.448" v="1" actId="478"/>
          <ac:picMkLst>
            <pc:docMk/>
            <pc:sldMk cId="4129590346" sldId="513"/>
            <ac:picMk id="4" creationId="{88557157-87E0-E941-B542-86EB6ABF66CB}"/>
          </ac:picMkLst>
        </pc:picChg>
      </pc:sldChg>
      <pc:sldChg chg="addSp modSp">
        <pc:chgData name="Phyllipe Lima" userId="afbdb2a7827722fd" providerId="LiveId" clId="{734E9273-1238-9545-BB54-A6C12C91CAF8}" dt="2020-07-20T13:44:15.051" v="2"/>
        <pc:sldMkLst>
          <pc:docMk/>
          <pc:sldMk cId="2743291067" sldId="514"/>
        </pc:sldMkLst>
        <pc:picChg chg="add mod">
          <ac:chgData name="Phyllipe Lima" userId="afbdb2a7827722fd" providerId="LiveId" clId="{734E9273-1238-9545-BB54-A6C12C91CAF8}" dt="2020-07-20T13:44:15.051" v="2"/>
          <ac:picMkLst>
            <pc:docMk/>
            <pc:sldMk cId="2743291067" sldId="514"/>
            <ac:picMk id="4" creationId="{1ABD951E-7DC0-8A4D-9227-20CA7A7A1087}"/>
          </ac:picMkLst>
        </pc:picChg>
      </pc:sldChg>
    </pc:docChg>
  </pc:docChgLst>
  <pc:docChgLst>
    <pc:chgData name="Phyllipe Lima" userId="afbdb2a7827722fd" providerId="LiveId" clId="{B106436D-09BB-9844-9F5E-AF5FF9B73033}"/>
    <pc:docChg chg="custSel addSld delSld modSld">
      <pc:chgData name="Phyllipe Lima" userId="afbdb2a7827722fd" providerId="LiveId" clId="{B106436D-09BB-9844-9F5E-AF5FF9B73033}" dt="2020-07-30T23:29:23.393" v="39" actId="20577"/>
      <pc:docMkLst>
        <pc:docMk/>
      </pc:docMkLst>
      <pc:sldChg chg="modSp mod">
        <pc:chgData name="Phyllipe Lima" userId="afbdb2a7827722fd" providerId="LiveId" clId="{B106436D-09BB-9844-9F5E-AF5FF9B73033}" dt="2020-07-30T02:37:38.364" v="16" actId="20577"/>
        <pc:sldMkLst>
          <pc:docMk/>
          <pc:sldMk cId="1975627203" sldId="257"/>
        </pc:sldMkLst>
        <pc:spChg chg="mod">
          <ac:chgData name="Phyllipe Lima" userId="afbdb2a7827722fd" providerId="LiveId" clId="{B106436D-09BB-9844-9F5E-AF5FF9B73033}" dt="2020-07-30T02:37:38.364" v="16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add mod">
        <pc:chgData name="Phyllipe Lima" userId="afbdb2a7827722fd" providerId="LiveId" clId="{B106436D-09BB-9844-9F5E-AF5FF9B73033}" dt="2020-07-30T23:29:23.393" v="39" actId="20577"/>
        <pc:sldMkLst>
          <pc:docMk/>
          <pc:sldMk cId="1378693960" sldId="418"/>
        </pc:sldMkLst>
        <pc:spChg chg="mod">
          <ac:chgData name="Phyllipe Lima" userId="afbdb2a7827722fd" providerId="LiveId" clId="{B106436D-09BB-9844-9F5E-AF5FF9B73033}" dt="2020-07-30T23:29:23.393" v="39" actId="20577"/>
          <ac:spMkLst>
            <pc:docMk/>
            <pc:sldMk cId="1378693960" sldId="418"/>
            <ac:spMk id="10" creationId="{B49B171B-8E2E-4B50-ADB2-87B0FC0D608E}"/>
          </ac:spMkLst>
        </pc:spChg>
      </pc:sldChg>
      <pc:sldChg chg="del">
        <pc:chgData name="Phyllipe Lima" userId="afbdb2a7827722fd" providerId="LiveId" clId="{B106436D-09BB-9844-9F5E-AF5FF9B73033}" dt="2020-07-30T02:37:48.406" v="18" actId="2696"/>
        <pc:sldMkLst>
          <pc:docMk/>
          <pc:sldMk cId="3063614989" sldId="512"/>
        </pc:sldMkLst>
      </pc:sldChg>
      <pc:sldChg chg="add">
        <pc:chgData name="Phyllipe Lima" userId="afbdb2a7827722fd" providerId="LiveId" clId="{B106436D-09BB-9844-9F5E-AF5FF9B73033}" dt="2020-07-30T02:37:46.660" v="17"/>
        <pc:sldMkLst>
          <pc:docMk/>
          <pc:sldMk cId="4238684310" sldId="515"/>
        </pc:sldMkLst>
      </pc:sldChg>
    </pc:docChg>
  </pc:docChgLst>
  <pc:docChgLst>
    <pc:chgData name="Phyllipe Lima" userId="afbdb2a7827722fd" providerId="LiveId" clId="{F722935C-C9DE-FB44-B5E0-9FEBF90F5936}"/>
    <pc:docChg chg="undo custSel mod addSld delSld modSld sldOrd modShowInfo">
      <pc:chgData name="Phyllipe Lima" userId="afbdb2a7827722fd" providerId="LiveId" clId="{F722935C-C9DE-FB44-B5E0-9FEBF90F5936}" dt="2020-10-04T19:02:10.410" v="17898" actId="1076"/>
      <pc:docMkLst>
        <pc:docMk/>
      </pc:docMkLst>
      <pc:sldChg chg="del">
        <pc:chgData name="Phyllipe Lima" userId="afbdb2a7827722fd" providerId="LiveId" clId="{F722935C-C9DE-FB44-B5E0-9FEBF90F5936}" dt="2020-08-23T21:15:52.274" v="0" actId="2696"/>
        <pc:sldMkLst>
          <pc:docMk/>
          <pc:sldMk cId="594058921" sldId="256"/>
        </pc:sldMkLst>
      </pc:sldChg>
      <pc:sldChg chg="addSp delSp modSp add mod">
        <pc:chgData name="Phyllipe Lima" userId="afbdb2a7827722fd" providerId="LiveId" clId="{F722935C-C9DE-FB44-B5E0-9FEBF90F5936}" dt="2020-08-30T22:58:12.457" v="5219" actId="1076"/>
        <pc:sldMkLst>
          <pc:docMk/>
          <pc:sldMk cId="2517637653" sldId="256"/>
        </pc:sldMkLst>
        <pc:spChg chg="add mod">
          <ac:chgData name="Phyllipe Lima" userId="afbdb2a7827722fd" providerId="LiveId" clId="{F722935C-C9DE-FB44-B5E0-9FEBF90F5936}" dt="2020-08-30T22:43:29.984" v="4451" actId="20577"/>
          <ac:spMkLst>
            <pc:docMk/>
            <pc:sldMk cId="2517637653" sldId="256"/>
            <ac:spMk id="14" creationId="{B97D974A-5044-4044-824B-068833787252}"/>
          </ac:spMkLst>
        </pc:spChg>
        <pc:picChg chg="add mod">
          <ac:chgData name="Phyllipe Lima" userId="afbdb2a7827722fd" providerId="LiveId" clId="{F722935C-C9DE-FB44-B5E0-9FEBF90F5936}" dt="2020-08-30T22:21:36.650" v="4160" actId="1076"/>
          <ac:picMkLst>
            <pc:docMk/>
            <pc:sldMk cId="2517637653" sldId="256"/>
            <ac:picMk id="2" creationId="{DC33B582-B664-BB4E-A485-6A2DB991E3AC}"/>
          </ac:picMkLst>
        </pc:picChg>
        <pc:picChg chg="add mod">
          <ac:chgData name="Phyllipe Lima" userId="afbdb2a7827722fd" providerId="LiveId" clId="{F722935C-C9DE-FB44-B5E0-9FEBF90F5936}" dt="2020-08-30T22:21:35.637" v="4159" actId="1076"/>
          <ac:picMkLst>
            <pc:docMk/>
            <pc:sldMk cId="2517637653" sldId="256"/>
            <ac:picMk id="3" creationId="{140304D2-3151-0948-AA7C-AC15AA6BF324}"/>
          </ac:picMkLst>
        </pc:picChg>
        <pc:picChg chg="add mod">
          <ac:chgData name="Phyllipe Lima" userId="afbdb2a7827722fd" providerId="LiveId" clId="{F722935C-C9DE-FB44-B5E0-9FEBF90F5936}" dt="2020-08-30T22:58:12.457" v="5219" actId="1076"/>
          <ac:picMkLst>
            <pc:docMk/>
            <pc:sldMk cId="2517637653" sldId="256"/>
            <ac:picMk id="4" creationId="{4F4E6A34-7563-6342-B3F8-CF1D9DCDC5E4}"/>
          </ac:picMkLst>
        </pc:picChg>
        <pc:picChg chg="del">
          <ac:chgData name="Phyllipe Lima" userId="afbdb2a7827722fd" providerId="LiveId" clId="{F722935C-C9DE-FB44-B5E0-9FEBF90F5936}" dt="2020-08-30T22:19:35.589" v="4064" actId="478"/>
          <ac:picMkLst>
            <pc:docMk/>
            <pc:sldMk cId="2517637653" sldId="256"/>
            <ac:picMk id="1026" creationId="{6A604E57-C3AD-443C-9467-620728E5ACFC}"/>
          </ac:picMkLst>
        </pc:picChg>
        <pc:picChg chg="del">
          <ac:chgData name="Phyllipe Lima" userId="afbdb2a7827722fd" providerId="LiveId" clId="{F722935C-C9DE-FB44-B5E0-9FEBF90F5936}" dt="2020-08-30T22:19:36.652" v="4066" actId="478"/>
          <ac:picMkLst>
            <pc:docMk/>
            <pc:sldMk cId="2517637653" sldId="256"/>
            <ac:picMk id="1028" creationId="{5164D700-31B9-4CE3-B0F2-2382001D524A}"/>
          </ac:picMkLst>
        </pc:picChg>
        <pc:picChg chg="del">
          <ac:chgData name="Phyllipe Lima" userId="afbdb2a7827722fd" providerId="LiveId" clId="{F722935C-C9DE-FB44-B5E0-9FEBF90F5936}" dt="2020-08-30T22:19:37.139" v="4067" actId="478"/>
          <ac:picMkLst>
            <pc:docMk/>
            <pc:sldMk cId="2517637653" sldId="256"/>
            <ac:picMk id="1030" creationId="{3F27956E-50AE-4740-8F82-F7CCB18CBC2C}"/>
          </ac:picMkLst>
        </pc:picChg>
        <pc:picChg chg="del">
          <ac:chgData name="Phyllipe Lima" userId="afbdb2a7827722fd" providerId="LiveId" clId="{F722935C-C9DE-FB44-B5E0-9FEBF90F5936}" dt="2020-08-30T22:19:40.699" v="4072" actId="478"/>
          <ac:picMkLst>
            <pc:docMk/>
            <pc:sldMk cId="2517637653" sldId="256"/>
            <ac:picMk id="1032" creationId="{FE86D6D9-FA79-4584-B31A-BF552CC27228}"/>
          </ac:picMkLst>
        </pc:picChg>
        <pc:picChg chg="del">
          <ac:chgData name="Phyllipe Lima" userId="afbdb2a7827722fd" providerId="LiveId" clId="{F722935C-C9DE-FB44-B5E0-9FEBF90F5936}" dt="2020-08-30T22:19:41.189" v="4073" actId="478"/>
          <ac:picMkLst>
            <pc:docMk/>
            <pc:sldMk cId="2517637653" sldId="256"/>
            <ac:picMk id="1034" creationId="{F148CD7E-0102-4D2B-BC66-0BA717B657B6}"/>
          </ac:picMkLst>
        </pc:picChg>
        <pc:picChg chg="del">
          <ac:chgData name="Phyllipe Lima" userId="afbdb2a7827722fd" providerId="LiveId" clId="{F722935C-C9DE-FB44-B5E0-9FEBF90F5936}" dt="2020-08-30T22:19:36.165" v="4065" actId="478"/>
          <ac:picMkLst>
            <pc:docMk/>
            <pc:sldMk cId="2517637653" sldId="256"/>
            <ac:picMk id="1036" creationId="{3EDA218B-41D5-4FF5-AD72-CBE9EC9F75F9}"/>
          </ac:picMkLst>
        </pc:picChg>
        <pc:cxnChg chg="del">
          <ac:chgData name="Phyllipe Lima" userId="afbdb2a7827722fd" providerId="LiveId" clId="{F722935C-C9DE-FB44-B5E0-9FEBF90F5936}" dt="2020-08-30T22:19:38.523" v="4069" actId="478"/>
          <ac:cxnSpMkLst>
            <pc:docMk/>
            <pc:sldMk cId="2517637653" sldId="256"/>
            <ac:cxnSpMk id="9" creationId="{79F663DA-D8DF-A74D-85D6-DA94C2581DC5}"/>
          </ac:cxnSpMkLst>
        </pc:cxnChg>
        <pc:cxnChg chg="del">
          <ac:chgData name="Phyllipe Lima" userId="afbdb2a7827722fd" providerId="LiveId" clId="{F722935C-C9DE-FB44-B5E0-9FEBF90F5936}" dt="2020-08-30T22:19:37.877" v="4068" actId="478"/>
          <ac:cxnSpMkLst>
            <pc:docMk/>
            <pc:sldMk cId="2517637653" sldId="256"/>
            <ac:cxnSpMk id="13" creationId="{6CBFA481-5F0F-CF4F-910F-37B22E491576}"/>
          </ac:cxnSpMkLst>
        </pc:cxnChg>
        <pc:cxnChg chg="del">
          <ac:chgData name="Phyllipe Lima" userId="afbdb2a7827722fd" providerId="LiveId" clId="{F722935C-C9DE-FB44-B5E0-9FEBF90F5936}" dt="2020-08-30T22:19:39.328" v="4070" actId="478"/>
          <ac:cxnSpMkLst>
            <pc:docMk/>
            <pc:sldMk cId="2517637653" sldId="256"/>
            <ac:cxnSpMk id="16" creationId="{2C266940-8135-8B44-87D0-92F183315236}"/>
          </ac:cxnSpMkLst>
        </pc:cxnChg>
        <pc:cxnChg chg="del">
          <ac:chgData name="Phyllipe Lima" userId="afbdb2a7827722fd" providerId="LiveId" clId="{F722935C-C9DE-FB44-B5E0-9FEBF90F5936}" dt="2020-08-30T22:19:40.242" v="4071" actId="478"/>
          <ac:cxnSpMkLst>
            <pc:docMk/>
            <pc:sldMk cId="2517637653" sldId="256"/>
            <ac:cxnSpMk id="19" creationId="{482AF6E7-E82C-6042-AB14-EC993EA01C67}"/>
          </ac:cxnSpMkLst>
        </pc:cxnChg>
        <pc:cxnChg chg="del">
          <ac:chgData name="Phyllipe Lima" userId="afbdb2a7827722fd" providerId="LiveId" clId="{F722935C-C9DE-FB44-B5E0-9FEBF90F5936}" dt="2020-08-30T22:19:41.913" v="4074" actId="478"/>
          <ac:cxnSpMkLst>
            <pc:docMk/>
            <pc:sldMk cId="2517637653" sldId="256"/>
            <ac:cxnSpMk id="22" creationId="{665DE724-3E58-0044-A31D-5446DAC7B97F}"/>
          </ac:cxnSpMkLst>
        </pc:cxnChg>
      </pc:sldChg>
      <pc:sldChg chg="del">
        <pc:chgData name="Phyllipe Lima" userId="afbdb2a7827722fd" providerId="LiveId" clId="{F722935C-C9DE-FB44-B5E0-9FEBF90F5936}" dt="2020-08-23T21:16:00.179" v="5" actId="2696"/>
        <pc:sldMkLst>
          <pc:docMk/>
          <pc:sldMk cId="300088080" sldId="258"/>
        </pc:sldMkLst>
      </pc:sldChg>
      <pc:sldChg chg="del">
        <pc:chgData name="Phyllipe Lima" userId="afbdb2a7827722fd" providerId="LiveId" clId="{F722935C-C9DE-FB44-B5E0-9FEBF90F5936}" dt="2020-08-23T21:16:03.683" v="16" actId="2696"/>
        <pc:sldMkLst>
          <pc:docMk/>
          <pc:sldMk cId="512474449" sldId="259"/>
        </pc:sldMkLst>
      </pc:sldChg>
      <pc:sldChg chg="addSp delSp modSp mod setBg">
        <pc:chgData name="Phyllipe Lima" userId="afbdb2a7827722fd" providerId="LiveId" clId="{F722935C-C9DE-FB44-B5E0-9FEBF90F5936}" dt="2020-08-23T21:34:33.684" v="51" actId="26606"/>
        <pc:sldMkLst>
          <pc:docMk/>
          <pc:sldMk cId="1632366433" sldId="260"/>
        </pc:sldMkLst>
        <pc:spChg chg="add del">
          <ac:chgData name="Phyllipe Lima" userId="afbdb2a7827722fd" providerId="LiveId" clId="{F722935C-C9DE-FB44-B5E0-9FEBF90F5936}" dt="2020-08-23T21:30:45.459" v="42" actId="26606"/>
          <ac:spMkLst>
            <pc:docMk/>
            <pc:sldMk cId="1632366433" sldId="260"/>
            <ac:spMk id="5" creationId="{B670DBD5-770C-4383-9F54-5B86E86BD5BB}"/>
          </ac:spMkLst>
        </pc:spChg>
        <pc:spChg chg="del">
          <ac:chgData name="Phyllipe Lima" userId="afbdb2a7827722fd" providerId="LiveId" clId="{F722935C-C9DE-FB44-B5E0-9FEBF90F5936}" dt="2020-08-23T21:29:59.310" v="34" actId="478"/>
          <ac:spMkLst>
            <pc:docMk/>
            <pc:sldMk cId="1632366433" sldId="260"/>
            <ac:spMk id="6" creationId="{BE835611-F553-A741-8A05-8235F689BFA9}"/>
          </ac:spMkLst>
        </pc:spChg>
        <pc:spChg chg="add del">
          <ac:chgData name="Phyllipe Lima" userId="afbdb2a7827722fd" providerId="LiveId" clId="{F722935C-C9DE-FB44-B5E0-9FEBF90F5936}" dt="2020-08-23T21:34:33.684" v="51" actId="26606"/>
          <ac:spMkLst>
            <pc:docMk/>
            <pc:sldMk cId="1632366433" sldId="260"/>
            <ac:spMk id="9" creationId="{CA815F2C-4E80-4019-8E59-FAD3F7F8473D}"/>
          </ac:spMkLst>
        </pc:spChg>
        <pc:spChg chg="add del">
          <ac:chgData name="Phyllipe Lima" userId="afbdb2a7827722fd" providerId="LiveId" clId="{F722935C-C9DE-FB44-B5E0-9FEBF90F5936}" dt="2020-08-23T21:34:33.674" v="50" actId="26606"/>
          <ac:spMkLst>
            <pc:docMk/>
            <pc:sldMk cId="1632366433" sldId="260"/>
            <ac:spMk id="14" creationId="{42A4FC2C-047E-45A5-965D-8E1E3BF09BC6}"/>
          </ac:spMkLst>
        </pc:spChg>
        <pc:spChg chg="add">
          <ac:chgData name="Phyllipe Lima" userId="afbdb2a7827722fd" providerId="LiveId" clId="{F722935C-C9DE-FB44-B5E0-9FEBF90F5936}" dt="2020-08-23T21:34:33.684" v="51" actId="26606"/>
          <ac:spMkLst>
            <pc:docMk/>
            <pc:sldMk cId="1632366433" sldId="260"/>
            <ac:spMk id="16" creationId="{CA815F2C-4E80-4019-8E59-FAD3F7F8473D}"/>
          </ac:spMkLst>
        </pc:spChg>
        <pc:picChg chg="add del mod">
          <ac:chgData name="Phyllipe Lima" userId="afbdb2a7827722fd" providerId="LiveId" clId="{F722935C-C9DE-FB44-B5E0-9FEBF90F5936}" dt="2020-08-23T21:30:34.223" v="37" actId="478"/>
          <ac:picMkLst>
            <pc:docMk/>
            <pc:sldMk cId="1632366433" sldId="260"/>
            <ac:picMk id="2" creationId="{0449E806-632D-5A45-A016-8956ECD53617}"/>
          </ac:picMkLst>
        </pc:picChg>
        <pc:picChg chg="add del mod">
          <ac:chgData name="Phyllipe Lima" userId="afbdb2a7827722fd" providerId="LiveId" clId="{F722935C-C9DE-FB44-B5E0-9FEBF90F5936}" dt="2020-08-23T21:34:27.744" v="46" actId="478"/>
          <ac:picMkLst>
            <pc:docMk/>
            <pc:sldMk cId="1632366433" sldId="260"/>
            <ac:picMk id="3" creationId="{BA3BA1FA-17CC-524D-A138-45F2D36BBAF2}"/>
          </ac:picMkLst>
        </pc:picChg>
        <pc:picChg chg="add mod">
          <ac:chgData name="Phyllipe Lima" userId="afbdb2a7827722fd" providerId="LiveId" clId="{F722935C-C9DE-FB44-B5E0-9FEBF90F5936}" dt="2020-08-23T21:34:33.684" v="51" actId="26606"/>
          <ac:picMkLst>
            <pc:docMk/>
            <pc:sldMk cId="1632366433" sldId="260"/>
            <ac:picMk id="4" creationId="{5BDB6F48-92E4-6844-B496-23062174579B}"/>
          </ac:picMkLst>
        </pc:picChg>
        <pc:picChg chg="del">
          <ac:chgData name="Phyllipe Lima" userId="afbdb2a7827722fd" providerId="LiveId" clId="{F722935C-C9DE-FB44-B5E0-9FEBF90F5936}" dt="2020-08-23T21:29:52.064" v="30" actId="478"/>
          <ac:picMkLst>
            <pc:docMk/>
            <pc:sldMk cId="1632366433" sldId="260"/>
            <ac:picMk id="7" creationId="{9BEE48A9-961E-B74F-8C33-165FE7C11ADF}"/>
          </ac:picMkLst>
        </pc:picChg>
        <pc:picChg chg="del">
          <ac:chgData name="Phyllipe Lima" userId="afbdb2a7827722fd" providerId="LiveId" clId="{F722935C-C9DE-FB44-B5E0-9FEBF90F5936}" dt="2020-08-23T21:30:00.613" v="35" actId="478"/>
          <ac:picMkLst>
            <pc:docMk/>
            <pc:sldMk cId="1632366433" sldId="260"/>
            <ac:picMk id="8" creationId="{D7226E85-9B69-2347-982D-69E58C4BDCE1}"/>
          </ac:picMkLst>
        </pc:picChg>
      </pc:sldChg>
      <pc:sldChg chg="del">
        <pc:chgData name="Phyllipe Lima" userId="afbdb2a7827722fd" providerId="LiveId" clId="{F722935C-C9DE-FB44-B5E0-9FEBF90F5936}" dt="2020-08-23T21:15:57.262" v="3" actId="2696"/>
        <pc:sldMkLst>
          <pc:docMk/>
          <pc:sldMk cId="2699782353" sldId="262"/>
        </pc:sldMkLst>
      </pc:sldChg>
      <pc:sldChg chg="del">
        <pc:chgData name="Phyllipe Lima" userId="afbdb2a7827722fd" providerId="LiveId" clId="{F722935C-C9DE-FB44-B5E0-9FEBF90F5936}" dt="2020-08-23T21:15:57.543" v="4" actId="2696"/>
        <pc:sldMkLst>
          <pc:docMk/>
          <pc:sldMk cId="3714343440" sldId="263"/>
        </pc:sldMkLst>
      </pc:sldChg>
      <pc:sldChg chg="addSp delSp modSp mod">
        <pc:chgData name="Phyllipe Lima" userId="afbdb2a7827722fd" providerId="LiveId" clId="{F722935C-C9DE-FB44-B5E0-9FEBF90F5936}" dt="2020-08-23T21:52:43.902" v="545" actId="20577"/>
        <pc:sldMkLst>
          <pc:docMk/>
          <pc:sldMk cId="4133445047" sldId="264"/>
        </pc:sldMkLst>
        <pc:spChg chg="mod">
          <ac:chgData name="Phyllipe Lima" userId="afbdb2a7827722fd" providerId="LiveId" clId="{F722935C-C9DE-FB44-B5E0-9FEBF90F5936}" dt="2020-08-23T21:52:43.902" v="545" actId="20577"/>
          <ac:spMkLst>
            <pc:docMk/>
            <pc:sldMk cId="4133445047" sldId="264"/>
            <ac:spMk id="6" creationId="{C3F6EEC2-0724-DA4A-A920-DEAAAEACB529}"/>
          </ac:spMkLst>
        </pc:spChg>
        <pc:spChg chg="del">
          <ac:chgData name="Phyllipe Lima" userId="afbdb2a7827722fd" providerId="LiveId" clId="{F722935C-C9DE-FB44-B5E0-9FEBF90F5936}" dt="2020-08-23T21:35:03.128" v="54" actId="478"/>
          <ac:spMkLst>
            <pc:docMk/>
            <pc:sldMk cId="4133445047" sldId="264"/>
            <ac:spMk id="9" creationId="{883BE9C8-1F44-A143-97F3-C3375D007F01}"/>
          </ac:spMkLst>
        </pc:spChg>
        <pc:spChg chg="add mod">
          <ac:chgData name="Phyllipe Lima" userId="afbdb2a7827722fd" providerId="LiveId" clId="{F722935C-C9DE-FB44-B5E0-9FEBF90F5936}" dt="2020-08-23T21:45:23.841" v="383" actId="1076"/>
          <ac:spMkLst>
            <pc:docMk/>
            <pc:sldMk cId="4133445047" sldId="264"/>
            <ac:spMk id="10" creationId="{FBBD3C40-83B2-0C40-A1C0-947234425CB7}"/>
          </ac:spMkLst>
        </pc:spChg>
        <pc:picChg chg="del">
          <ac:chgData name="Phyllipe Lima" userId="afbdb2a7827722fd" providerId="LiveId" clId="{F722935C-C9DE-FB44-B5E0-9FEBF90F5936}" dt="2020-08-23T21:35:03.641" v="55" actId="478"/>
          <ac:picMkLst>
            <pc:docMk/>
            <pc:sldMk cId="4133445047" sldId="264"/>
            <ac:picMk id="2" creationId="{6D797556-F576-1F43-8454-BA33EC6E51BB}"/>
          </ac:picMkLst>
        </pc:picChg>
        <pc:picChg chg="add mod">
          <ac:chgData name="Phyllipe Lima" userId="afbdb2a7827722fd" providerId="LiveId" clId="{F722935C-C9DE-FB44-B5E0-9FEBF90F5936}" dt="2020-08-23T21:45:17.231" v="380" actId="1076"/>
          <ac:picMkLst>
            <pc:docMk/>
            <pc:sldMk cId="4133445047" sldId="264"/>
            <ac:picMk id="3" creationId="{7094D927-63E7-2A43-A32A-0AA46FD6A9A7}"/>
          </ac:picMkLst>
        </pc:picChg>
        <pc:picChg chg="add mod">
          <ac:chgData name="Phyllipe Lima" userId="afbdb2a7827722fd" providerId="LiveId" clId="{F722935C-C9DE-FB44-B5E0-9FEBF90F5936}" dt="2020-08-23T21:45:20.932" v="382" actId="1076"/>
          <ac:picMkLst>
            <pc:docMk/>
            <pc:sldMk cId="4133445047" sldId="264"/>
            <ac:picMk id="7" creationId="{DD483406-FB73-AF4C-9F25-B2DCFFD7AC4A}"/>
          </ac:picMkLst>
        </pc:picChg>
        <pc:picChg chg="del mod">
          <ac:chgData name="Phyllipe Lima" userId="afbdb2a7827722fd" providerId="LiveId" clId="{F722935C-C9DE-FB44-B5E0-9FEBF90F5936}" dt="2020-08-23T21:35:02.354" v="53" actId="478"/>
          <ac:picMkLst>
            <pc:docMk/>
            <pc:sldMk cId="4133445047" sldId="264"/>
            <ac:picMk id="8" creationId="{8337A33B-B675-6E4E-B416-28A44C361D69}"/>
          </ac:picMkLst>
        </pc:picChg>
        <pc:picChg chg="add del mod">
          <ac:chgData name="Phyllipe Lima" userId="afbdb2a7827722fd" providerId="LiveId" clId="{F722935C-C9DE-FB44-B5E0-9FEBF90F5936}" dt="2020-08-23T21:44:54.700" v="372" actId="478"/>
          <ac:picMkLst>
            <pc:docMk/>
            <pc:sldMk cId="4133445047" sldId="264"/>
            <ac:picMk id="11" creationId="{3036E4B2-84CD-DC4F-832E-FFEE54EB19E0}"/>
          </ac:picMkLst>
        </pc:picChg>
        <pc:picChg chg="add del mod">
          <ac:chgData name="Phyllipe Lima" userId="afbdb2a7827722fd" providerId="LiveId" clId="{F722935C-C9DE-FB44-B5E0-9FEBF90F5936}" dt="2020-08-23T21:38:37.919" v="205" actId="478"/>
          <ac:picMkLst>
            <pc:docMk/>
            <pc:sldMk cId="4133445047" sldId="264"/>
            <ac:picMk id="1026" creationId="{E145F329-838C-4A45-88D7-4333F9262DC8}"/>
          </ac:picMkLst>
        </pc:picChg>
      </pc:sldChg>
      <pc:sldChg chg="del">
        <pc:chgData name="Phyllipe Lima" userId="afbdb2a7827722fd" providerId="LiveId" clId="{F722935C-C9DE-FB44-B5E0-9FEBF90F5936}" dt="2020-08-23T21:16:03.033" v="14" actId="2696"/>
        <pc:sldMkLst>
          <pc:docMk/>
          <pc:sldMk cId="1250486325" sldId="265"/>
        </pc:sldMkLst>
      </pc:sldChg>
      <pc:sldChg chg="del">
        <pc:chgData name="Phyllipe Lima" userId="afbdb2a7827722fd" providerId="LiveId" clId="{F722935C-C9DE-FB44-B5E0-9FEBF90F5936}" dt="2020-08-23T21:16:00.531" v="6" actId="2696"/>
        <pc:sldMkLst>
          <pc:docMk/>
          <pc:sldMk cId="1110133850" sldId="266"/>
        </pc:sldMkLst>
      </pc:sldChg>
      <pc:sldChg chg="del">
        <pc:chgData name="Phyllipe Lima" userId="afbdb2a7827722fd" providerId="LiveId" clId="{F722935C-C9DE-FB44-B5E0-9FEBF90F5936}" dt="2020-08-23T21:16:00.890" v="7" actId="2696"/>
        <pc:sldMkLst>
          <pc:docMk/>
          <pc:sldMk cId="384457489" sldId="267"/>
        </pc:sldMkLst>
      </pc:sldChg>
      <pc:sldChg chg="del">
        <pc:chgData name="Phyllipe Lima" userId="afbdb2a7827722fd" providerId="LiveId" clId="{F722935C-C9DE-FB44-B5E0-9FEBF90F5936}" dt="2020-08-23T21:16:01.600" v="10" actId="2696"/>
        <pc:sldMkLst>
          <pc:docMk/>
          <pc:sldMk cId="2870434410" sldId="268"/>
        </pc:sldMkLst>
      </pc:sldChg>
      <pc:sldChg chg="del">
        <pc:chgData name="Phyllipe Lima" userId="afbdb2a7827722fd" providerId="LiveId" clId="{F722935C-C9DE-FB44-B5E0-9FEBF90F5936}" dt="2020-08-23T21:16:01.274" v="9" actId="2696"/>
        <pc:sldMkLst>
          <pc:docMk/>
          <pc:sldMk cId="3713424369" sldId="269"/>
        </pc:sldMkLst>
      </pc:sldChg>
      <pc:sldChg chg="del">
        <pc:chgData name="Phyllipe Lima" userId="afbdb2a7827722fd" providerId="LiveId" clId="{F722935C-C9DE-FB44-B5E0-9FEBF90F5936}" dt="2020-08-23T21:16:02.203" v="11" actId="2696"/>
        <pc:sldMkLst>
          <pc:docMk/>
          <pc:sldMk cId="2292777592" sldId="270"/>
        </pc:sldMkLst>
      </pc:sldChg>
      <pc:sldChg chg="del">
        <pc:chgData name="Phyllipe Lima" userId="afbdb2a7827722fd" providerId="LiveId" clId="{F722935C-C9DE-FB44-B5E0-9FEBF90F5936}" dt="2020-08-23T21:16:02.840" v="13" actId="2696"/>
        <pc:sldMkLst>
          <pc:docMk/>
          <pc:sldMk cId="1482402446" sldId="272"/>
        </pc:sldMkLst>
      </pc:sldChg>
      <pc:sldChg chg="del">
        <pc:chgData name="Phyllipe Lima" userId="afbdb2a7827722fd" providerId="LiveId" clId="{F722935C-C9DE-FB44-B5E0-9FEBF90F5936}" dt="2020-08-23T21:16:02.602" v="12" actId="2696"/>
        <pc:sldMkLst>
          <pc:docMk/>
          <pc:sldMk cId="4082388420" sldId="273"/>
        </pc:sldMkLst>
      </pc:sldChg>
      <pc:sldChg chg="del">
        <pc:chgData name="Phyllipe Lima" userId="afbdb2a7827722fd" providerId="LiveId" clId="{F722935C-C9DE-FB44-B5E0-9FEBF90F5936}" dt="2020-08-23T21:16:03.284" v="15" actId="2696"/>
        <pc:sldMkLst>
          <pc:docMk/>
          <pc:sldMk cId="2010059622" sldId="274"/>
        </pc:sldMkLst>
      </pc:sldChg>
      <pc:sldChg chg="del">
        <pc:chgData name="Phyllipe Lima" userId="afbdb2a7827722fd" providerId="LiveId" clId="{F722935C-C9DE-FB44-B5E0-9FEBF90F5936}" dt="2020-08-23T21:16:04.856" v="21" actId="2696"/>
        <pc:sldMkLst>
          <pc:docMk/>
          <pc:sldMk cId="3512136886" sldId="276"/>
        </pc:sldMkLst>
      </pc:sldChg>
      <pc:sldChg chg="del">
        <pc:chgData name="Phyllipe Lima" userId="afbdb2a7827722fd" providerId="LiveId" clId="{F722935C-C9DE-FB44-B5E0-9FEBF90F5936}" dt="2020-08-23T21:16:04.345" v="19" actId="2696"/>
        <pc:sldMkLst>
          <pc:docMk/>
          <pc:sldMk cId="2428962430" sldId="277"/>
        </pc:sldMkLst>
      </pc:sldChg>
      <pc:sldChg chg="del">
        <pc:chgData name="Phyllipe Lima" userId="afbdb2a7827722fd" providerId="LiveId" clId="{F722935C-C9DE-FB44-B5E0-9FEBF90F5936}" dt="2020-08-23T21:16:03.900" v="17" actId="2696"/>
        <pc:sldMkLst>
          <pc:docMk/>
          <pc:sldMk cId="2736531548" sldId="278"/>
        </pc:sldMkLst>
      </pc:sldChg>
      <pc:sldChg chg="del">
        <pc:chgData name="Phyllipe Lima" userId="afbdb2a7827722fd" providerId="LiveId" clId="{F722935C-C9DE-FB44-B5E0-9FEBF90F5936}" dt="2020-08-23T21:16:04.106" v="18" actId="2696"/>
        <pc:sldMkLst>
          <pc:docMk/>
          <pc:sldMk cId="2849021177" sldId="279"/>
        </pc:sldMkLst>
      </pc:sldChg>
      <pc:sldChg chg="del">
        <pc:chgData name="Phyllipe Lima" userId="afbdb2a7827722fd" providerId="LiveId" clId="{F722935C-C9DE-FB44-B5E0-9FEBF90F5936}" dt="2020-08-23T21:16:04.665" v="20" actId="2696"/>
        <pc:sldMkLst>
          <pc:docMk/>
          <pc:sldMk cId="2514192459" sldId="280"/>
        </pc:sldMkLst>
      </pc:sldChg>
      <pc:sldChg chg="del">
        <pc:chgData name="Phyllipe Lima" userId="afbdb2a7827722fd" providerId="LiveId" clId="{F722935C-C9DE-FB44-B5E0-9FEBF90F5936}" dt="2020-08-23T21:16:05.058" v="22" actId="2696"/>
        <pc:sldMkLst>
          <pc:docMk/>
          <pc:sldMk cId="3419289077" sldId="281"/>
        </pc:sldMkLst>
      </pc:sldChg>
      <pc:sldChg chg="del">
        <pc:chgData name="Phyllipe Lima" userId="afbdb2a7827722fd" providerId="LiveId" clId="{F722935C-C9DE-FB44-B5E0-9FEBF90F5936}" dt="2020-08-23T21:16:05.520" v="23" actId="2696"/>
        <pc:sldMkLst>
          <pc:docMk/>
          <pc:sldMk cId="683723825" sldId="282"/>
        </pc:sldMkLst>
      </pc:sldChg>
      <pc:sldChg chg="del">
        <pc:chgData name="Phyllipe Lima" userId="afbdb2a7827722fd" providerId="LiveId" clId="{F722935C-C9DE-FB44-B5E0-9FEBF90F5936}" dt="2020-08-23T21:16:05.829" v="24" actId="2696"/>
        <pc:sldMkLst>
          <pc:docMk/>
          <pc:sldMk cId="1263650788" sldId="283"/>
        </pc:sldMkLst>
      </pc:sldChg>
      <pc:sldChg chg="del">
        <pc:chgData name="Phyllipe Lima" userId="afbdb2a7827722fd" providerId="LiveId" clId="{F722935C-C9DE-FB44-B5E0-9FEBF90F5936}" dt="2020-08-23T21:16:06.304" v="25" actId="2696"/>
        <pc:sldMkLst>
          <pc:docMk/>
          <pc:sldMk cId="3942078311" sldId="285"/>
        </pc:sldMkLst>
      </pc:sldChg>
      <pc:sldChg chg="del">
        <pc:chgData name="Phyllipe Lima" userId="afbdb2a7827722fd" providerId="LiveId" clId="{F722935C-C9DE-FB44-B5E0-9FEBF90F5936}" dt="2020-08-23T21:16:06.587" v="26" actId="2696"/>
        <pc:sldMkLst>
          <pc:docMk/>
          <pc:sldMk cId="3279812325" sldId="286"/>
        </pc:sldMkLst>
      </pc:sldChg>
      <pc:sldChg chg="modSp add del mod">
        <pc:chgData name="Phyllipe Lima" userId="afbdb2a7827722fd" providerId="LiveId" clId="{F722935C-C9DE-FB44-B5E0-9FEBF90F5936}" dt="2020-08-23T21:18:20.063" v="29" actId="12"/>
        <pc:sldMkLst>
          <pc:docMk/>
          <pc:sldMk cId="1378693960" sldId="418"/>
        </pc:sldMkLst>
        <pc:spChg chg="mod">
          <ac:chgData name="Phyllipe Lima" userId="afbdb2a7827722fd" providerId="LiveId" clId="{F722935C-C9DE-FB44-B5E0-9FEBF90F5936}" dt="2020-08-23T21:18:20.063" v="29" actId="12"/>
          <ac:spMkLst>
            <pc:docMk/>
            <pc:sldMk cId="1378693960" sldId="418"/>
            <ac:spMk id="10" creationId="{B49B171B-8E2E-4B50-ADB2-87B0FC0D608E}"/>
          </ac:spMkLst>
        </pc:spChg>
      </pc:sldChg>
      <pc:sldChg chg="del">
        <pc:chgData name="Phyllipe Lima" userId="afbdb2a7827722fd" providerId="LiveId" clId="{F722935C-C9DE-FB44-B5E0-9FEBF90F5936}" dt="2020-08-23T21:16:01.025" v="8" actId="2696"/>
        <pc:sldMkLst>
          <pc:docMk/>
          <pc:sldMk cId="277632114" sldId="511"/>
        </pc:sldMkLst>
      </pc:sldChg>
      <pc:sldChg chg="addSp modSp add mod">
        <pc:chgData name="Phyllipe Lima" userId="afbdb2a7827722fd" providerId="LiveId" clId="{F722935C-C9DE-FB44-B5E0-9FEBF90F5936}" dt="2020-09-02T02:44:36.044" v="10893" actId="1076"/>
        <pc:sldMkLst>
          <pc:docMk/>
          <pc:sldMk cId="2022489442" sldId="513"/>
        </pc:sldMkLst>
        <pc:spChg chg="add mod">
          <ac:chgData name="Phyllipe Lima" userId="afbdb2a7827722fd" providerId="LiveId" clId="{F722935C-C9DE-FB44-B5E0-9FEBF90F5936}" dt="2020-09-02T02:44:36.044" v="10893" actId="1076"/>
          <ac:spMkLst>
            <pc:docMk/>
            <pc:sldMk cId="2022489442" sldId="513"/>
            <ac:spMk id="3" creationId="{3B5CF74D-6D64-A747-9E29-BEC3D147D754}"/>
          </ac:spMkLst>
        </pc:spChg>
        <pc:picChg chg="mod">
          <ac:chgData name="Phyllipe Lima" userId="afbdb2a7827722fd" providerId="LiveId" clId="{F722935C-C9DE-FB44-B5E0-9FEBF90F5936}" dt="2020-09-02T02:44:22.658" v="10877" actId="1076"/>
          <ac:picMkLst>
            <pc:docMk/>
            <pc:sldMk cId="2022489442" sldId="513"/>
            <ac:picMk id="7" creationId="{86CB1AF8-1425-3E4A-83C3-3870CA71C407}"/>
          </ac:picMkLst>
        </pc:picChg>
      </pc:sldChg>
      <pc:sldChg chg="del">
        <pc:chgData name="Phyllipe Lima" userId="afbdb2a7827722fd" providerId="LiveId" clId="{F722935C-C9DE-FB44-B5E0-9FEBF90F5936}" dt="2020-08-23T21:15:56.711" v="2" actId="2696"/>
        <pc:sldMkLst>
          <pc:docMk/>
          <pc:sldMk cId="4129590346" sldId="513"/>
        </pc:sldMkLst>
      </pc:sldChg>
      <pc:sldChg chg="del">
        <pc:chgData name="Phyllipe Lima" userId="afbdb2a7827722fd" providerId="LiveId" clId="{F722935C-C9DE-FB44-B5E0-9FEBF90F5936}" dt="2020-08-23T21:15:52.884" v="1" actId="2696"/>
        <pc:sldMkLst>
          <pc:docMk/>
          <pc:sldMk cId="2743291067" sldId="514"/>
        </pc:sldMkLst>
      </pc:sldChg>
      <pc:sldChg chg="addSp delSp modSp add mod">
        <pc:chgData name="Phyllipe Lima" userId="afbdb2a7827722fd" providerId="LiveId" clId="{F722935C-C9DE-FB44-B5E0-9FEBF90F5936}" dt="2020-08-23T22:41:42.590" v="730" actId="14100"/>
        <pc:sldMkLst>
          <pc:docMk/>
          <pc:sldMk cId="140188520" sldId="516"/>
        </pc:sldMkLst>
        <pc:spChg chg="add mod">
          <ac:chgData name="Phyllipe Lima" userId="afbdb2a7827722fd" providerId="LiveId" clId="{F722935C-C9DE-FB44-B5E0-9FEBF90F5936}" dt="2020-08-23T22:02:34.197" v="728" actId="14100"/>
          <ac:spMkLst>
            <pc:docMk/>
            <pc:sldMk cId="140188520" sldId="516"/>
            <ac:spMk id="4" creationId="{BC72F9BF-8CDB-0D4A-AE60-F0B65E034CB3}"/>
          </ac:spMkLst>
        </pc:spChg>
        <pc:spChg chg="del mod">
          <ac:chgData name="Phyllipe Lima" userId="afbdb2a7827722fd" providerId="LiveId" clId="{F722935C-C9DE-FB44-B5E0-9FEBF90F5936}" dt="2020-08-23T21:57:50.459" v="571" actId="478"/>
          <ac:spMkLst>
            <pc:docMk/>
            <pc:sldMk cId="140188520" sldId="516"/>
            <ac:spMk id="6" creationId="{C3F6EEC2-0724-DA4A-A920-DEAAAEACB529}"/>
          </ac:spMkLst>
        </pc:spChg>
        <pc:picChg chg="add mod">
          <ac:chgData name="Phyllipe Lima" userId="afbdb2a7827722fd" providerId="LiveId" clId="{F722935C-C9DE-FB44-B5E0-9FEBF90F5936}" dt="2020-08-23T22:41:42.590" v="730" actId="14100"/>
          <ac:picMkLst>
            <pc:docMk/>
            <pc:sldMk cId="140188520" sldId="516"/>
            <ac:picMk id="5" creationId="{8CB9EF58-9652-E04B-B07C-8B7E3BED1D9C}"/>
          </ac:picMkLst>
        </pc:picChg>
        <pc:picChg chg="mod">
          <ac:chgData name="Phyllipe Lima" userId="afbdb2a7827722fd" providerId="LiveId" clId="{F722935C-C9DE-FB44-B5E0-9FEBF90F5936}" dt="2020-08-23T21:57:55.422" v="573" actId="1076"/>
          <ac:picMkLst>
            <pc:docMk/>
            <pc:sldMk cId="140188520" sldId="516"/>
            <ac:picMk id="1026" creationId="{E145F329-838C-4A45-88D7-4333F9262DC8}"/>
          </ac:picMkLst>
        </pc:picChg>
      </pc:sldChg>
      <pc:sldChg chg="addSp delSp modSp add del mod">
        <pc:chgData name="Phyllipe Lima" userId="afbdb2a7827722fd" providerId="LiveId" clId="{F722935C-C9DE-FB44-B5E0-9FEBF90F5936}" dt="2020-08-23T22:47:34.692" v="820" actId="2696"/>
        <pc:sldMkLst>
          <pc:docMk/>
          <pc:sldMk cId="1755097958" sldId="517"/>
        </pc:sldMkLst>
        <pc:spChg chg="add mod">
          <ac:chgData name="Phyllipe Lima" userId="afbdb2a7827722fd" providerId="LiveId" clId="{F722935C-C9DE-FB44-B5E0-9FEBF90F5936}" dt="2020-08-23T22:45:18.585" v="750" actId="1076"/>
          <ac:spMkLst>
            <pc:docMk/>
            <pc:sldMk cId="1755097958" sldId="517"/>
            <ac:spMk id="2" creationId="{291BEE4D-8321-D345-9A24-E13A4F91648B}"/>
          </ac:spMkLst>
        </pc:spChg>
        <pc:spChg chg="del">
          <ac:chgData name="Phyllipe Lima" userId="afbdb2a7827722fd" providerId="LiveId" clId="{F722935C-C9DE-FB44-B5E0-9FEBF90F5936}" dt="2020-08-23T21:58:38.949" v="635" actId="478"/>
          <ac:spMkLst>
            <pc:docMk/>
            <pc:sldMk cId="1755097958" sldId="517"/>
            <ac:spMk id="4" creationId="{BC72F9BF-8CDB-0D4A-AE60-F0B65E034CB3}"/>
          </ac:spMkLst>
        </pc:spChg>
        <pc:spChg chg="del">
          <ac:chgData name="Phyllipe Lima" userId="afbdb2a7827722fd" providerId="LiveId" clId="{F722935C-C9DE-FB44-B5E0-9FEBF90F5936}" dt="2020-08-23T21:58:40.420" v="636" actId="478"/>
          <ac:spMkLst>
            <pc:docMk/>
            <pc:sldMk cId="1755097958" sldId="517"/>
            <ac:spMk id="6" creationId="{C3F6EEC2-0724-DA4A-A920-DEAAAEACB529}"/>
          </ac:spMkLst>
        </pc:spChg>
        <pc:spChg chg="add mod">
          <ac:chgData name="Phyllipe Lima" userId="afbdb2a7827722fd" providerId="LiveId" clId="{F722935C-C9DE-FB44-B5E0-9FEBF90F5936}" dt="2020-08-23T22:45:15.926" v="749" actId="1076"/>
          <ac:spMkLst>
            <pc:docMk/>
            <pc:sldMk cId="1755097958" sldId="517"/>
            <ac:spMk id="7" creationId="{7F6946AD-5D98-BB46-AE4B-51B28F97FA38}"/>
          </ac:spMkLst>
        </pc:spChg>
        <pc:spChg chg="add mod">
          <ac:chgData name="Phyllipe Lima" userId="afbdb2a7827722fd" providerId="LiveId" clId="{F722935C-C9DE-FB44-B5E0-9FEBF90F5936}" dt="2020-08-23T22:43:48.806" v="731" actId="1076"/>
          <ac:spMkLst>
            <pc:docMk/>
            <pc:sldMk cId="1755097958" sldId="517"/>
            <ac:spMk id="8" creationId="{FF04F53F-E62C-0447-90FC-6F888D5E282F}"/>
          </ac:spMkLst>
        </pc:spChg>
        <pc:picChg chg="add mod">
          <ac:chgData name="Phyllipe Lima" userId="afbdb2a7827722fd" providerId="LiveId" clId="{F722935C-C9DE-FB44-B5E0-9FEBF90F5936}" dt="2020-08-23T22:45:23.322" v="751" actId="1076"/>
          <ac:picMkLst>
            <pc:docMk/>
            <pc:sldMk cId="1755097958" sldId="517"/>
            <ac:picMk id="3" creationId="{F1226369-5303-D94F-9DD0-A9CE46448862}"/>
          </ac:picMkLst>
        </pc:picChg>
        <pc:picChg chg="del">
          <ac:chgData name="Phyllipe Lima" userId="afbdb2a7827722fd" providerId="LiveId" clId="{F722935C-C9DE-FB44-B5E0-9FEBF90F5936}" dt="2020-08-23T21:58:37.589" v="634" actId="478"/>
          <ac:picMkLst>
            <pc:docMk/>
            <pc:sldMk cId="1755097958" sldId="517"/>
            <ac:picMk id="1026" creationId="{E145F329-838C-4A45-88D7-4333F9262DC8}"/>
          </ac:picMkLst>
        </pc:picChg>
      </pc:sldChg>
      <pc:sldChg chg="addSp delSp modSp add mod">
        <pc:chgData name="Phyllipe Lima" userId="afbdb2a7827722fd" providerId="LiveId" clId="{F722935C-C9DE-FB44-B5E0-9FEBF90F5936}" dt="2020-08-23T21:57:17.711" v="569" actId="1076"/>
        <pc:sldMkLst>
          <pc:docMk/>
          <pc:sldMk cId="2494897969" sldId="518"/>
        </pc:sldMkLst>
        <pc:spChg chg="mod">
          <ac:chgData name="Phyllipe Lima" userId="afbdb2a7827722fd" providerId="LiveId" clId="{F722935C-C9DE-FB44-B5E0-9FEBF90F5936}" dt="2020-08-23T21:57:08.629" v="566" actId="20577"/>
          <ac:spMkLst>
            <pc:docMk/>
            <pc:sldMk cId="2494897969" sldId="518"/>
            <ac:spMk id="6" creationId="{C3F6EEC2-0724-DA4A-A920-DEAAAEACB529}"/>
          </ac:spMkLst>
        </pc:spChg>
        <pc:spChg chg="mod">
          <ac:chgData name="Phyllipe Lima" userId="afbdb2a7827722fd" providerId="LiveId" clId="{F722935C-C9DE-FB44-B5E0-9FEBF90F5936}" dt="2020-08-23T21:57:17.711" v="569" actId="1076"/>
          <ac:spMkLst>
            <pc:docMk/>
            <pc:sldMk cId="2494897969" sldId="518"/>
            <ac:spMk id="10" creationId="{FBBD3C40-83B2-0C40-A1C0-947234425CB7}"/>
          </ac:spMkLst>
        </pc:spChg>
        <pc:picChg chg="add mod">
          <ac:chgData name="Phyllipe Lima" userId="afbdb2a7827722fd" providerId="LiveId" clId="{F722935C-C9DE-FB44-B5E0-9FEBF90F5936}" dt="2020-08-23T21:57:15.832" v="568" actId="1076"/>
          <ac:picMkLst>
            <pc:docMk/>
            <pc:sldMk cId="2494897969" sldId="518"/>
            <ac:picMk id="2" creationId="{640BCAE8-6118-A04C-BE3F-4C73257B9373}"/>
          </ac:picMkLst>
        </pc:picChg>
        <pc:picChg chg="del">
          <ac:chgData name="Phyllipe Lima" userId="afbdb2a7827722fd" providerId="LiveId" clId="{F722935C-C9DE-FB44-B5E0-9FEBF90F5936}" dt="2020-08-23T21:46:36.102" v="425" actId="478"/>
          <ac:picMkLst>
            <pc:docMk/>
            <pc:sldMk cId="2494897969" sldId="518"/>
            <ac:picMk id="7" creationId="{DD483406-FB73-AF4C-9F25-B2DCFFD7AC4A}"/>
          </ac:picMkLst>
        </pc:picChg>
        <pc:picChg chg="add mod">
          <ac:chgData name="Phyllipe Lima" userId="afbdb2a7827722fd" providerId="LiveId" clId="{F722935C-C9DE-FB44-B5E0-9FEBF90F5936}" dt="2020-08-23T21:47:16.382" v="536" actId="1076"/>
          <ac:picMkLst>
            <pc:docMk/>
            <pc:sldMk cId="2494897969" sldId="518"/>
            <ac:picMk id="8" creationId="{31D4884C-F7FB-7648-97F5-C07D397C643C}"/>
          </ac:picMkLst>
        </pc:picChg>
        <pc:picChg chg="del mod">
          <ac:chgData name="Phyllipe Lima" userId="afbdb2a7827722fd" providerId="LiveId" clId="{F722935C-C9DE-FB44-B5E0-9FEBF90F5936}" dt="2020-08-23T21:56:08.941" v="546" actId="478"/>
          <ac:picMkLst>
            <pc:docMk/>
            <pc:sldMk cId="2494897969" sldId="518"/>
            <ac:picMk id="11" creationId="{3036E4B2-84CD-DC4F-832E-FFEE54EB19E0}"/>
          </ac:picMkLst>
        </pc:picChg>
      </pc:sldChg>
      <pc:sldChg chg="add del">
        <pc:chgData name="Phyllipe Lima" userId="afbdb2a7827722fd" providerId="LiveId" clId="{F722935C-C9DE-FB44-B5E0-9FEBF90F5936}" dt="2020-08-23T22:01:29.797" v="700" actId="2696"/>
        <pc:sldMkLst>
          <pc:docMk/>
          <pc:sldMk cId="748843598" sldId="519"/>
        </pc:sldMkLst>
      </pc:sldChg>
      <pc:sldChg chg="addSp delSp modSp add mod">
        <pc:chgData name="Phyllipe Lima" userId="afbdb2a7827722fd" providerId="LiveId" clId="{F722935C-C9DE-FB44-B5E0-9FEBF90F5936}" dt="2020-08-23T23:32:45.061" v="991" actId="20577"/>
        <pc:sldMkLst>
          <pc:docMk/>
          <pc:sldMk cId="3777577859" sldId="519"/>
        </pc:sldMkLst>
        <pc:spChg chg="del">
          <ac:chgData name="Phyllipe Lima" userId="afbdb2a7827722fd" providerId="LiveId" clId="{F722935C-C9DE-FB44-B5E0-9FEBF90F5936}" dt="2020-08-23T22:50:55.023" v="823" actId="478"/>
          <ac:spMkLst>
            <pc:docMk/>
            <pc:sldMk cId="3777577859" sldId="519"/>
            <ac:spMk id="2" creationId="{291BEE4D-8321-D345-9A24-E13A4F91648B}"/>
          </ac:spMkLst>
        </pc:spChg>
        <pc:spChg chg="add del">
          <ac:chgData name="Phyllipe Lima" userId="afbdb2a7827722fd" providerId="LiveId" clId="{F722935C-C9DE-FB44-B5E0-9FEBF90F5936}" dt="2020-08-23T22:45:29.115" v="753" actId="21"/>
          <ac:spMkLst>
            <pc:docMk/>
            <pc:sldMk cId="3777577859" sldId="519"/>
            <ac:spMk id="4" creationId="{5650CC8D-5E4C-704D-856C-5DD5C620144A}"/>
          </ac:spMkLst>
        </pc:spChg>
        <pc:spChg chg="del">
          <ac:chgData name="Phyllipe Lima" userId="afbdb2a7827722fd" providerId="LiveId" clId="{F722935C-C9DE-FB44-B5E0-9FEBF90F5936}" dt="2020-08-23T22:50:55.541" v="824" actId="478"/>
          <ac:spMkLst>
            <pc:docMk/>
            <pc:sldMk cId="3777577859" sldId="519"/>
            <ac:spMk id="7" creationId="{7F6946AD-5D98-BB46-AE4B-51B28F97FA38}"/>
          </ac:spMkLst>
        </pc:spChg>
        <pc:spChg chg="del">
          <ac:chgData name="Phyllipe Lima" userId="afbdb2a7827722fd" providerId="LiveId" clId="{F722935C-C9DE-FB44-B5E0-9FEBF90F5936}" dt="2020-08-23T22:50:56.359" v="825" actId="478"/>
          <ac:spMkLst>
            <pc:docMk/>
            <pc:sldMk cId="3777577859" sldId="519"/>
            <ac:spMk id="8" creationId="{FF04F53F-E62C-0447-90FC-6F888D5E282F}"/>
          </ac:spMkLst>
        </pc:spChg>
        <pc:spChg chg="add mod">
          <ac:chgData name="Phyllipe Lima" userId="afbdb2a7827722fd" providerId="LiveId" clId="{F722935C-C9DE-FB44-B5E0-9FEBF90F5936}" dt="2020-08-23T23:32:45.061" v="991" actId="20577"/>
          <ac:spMkLst>
            <pc:docMk/>
            <pc:sldMk cId="3777577859" sldId="519"/>
            <ac:spMk id="9" creationId="{797C633D-F431-4F41-802C-9422E5A396F2}"/>
          </ac:spMkLst>
        </pc:spChg>
        <pc:picChg chg="del">
          <ac:chgData name="Phyllipe Lima" userId="afbdb2a7827722fd" providerId="LiveId" clId="{F722935C-C9DE-FB44-B5E0-9FEBF90F5936}" dt="2020-08-23T22:50:57.003" v="826" actId="478"/>
          <ac:picMkLst>
            <pc:docMk/>
            <pc:sldMk cId="3777577859" sldId="519"/>
            <ac:picMk id="3" creationId="{F1226369-5303-D94F-9DD0-A9CE46448862}"/>
          </ac:picMkLst>
        </pc:picChg>
        <pc:picChg chg="add mod">
          <ac:chgData name="Phyllipe Lima" userId="afbdb2a7827722fd" providerId="LiveId" clId="{F722935C-C9DE-FB44-B5E0-9FEBF90F5936}" dt="2020-08-23T22:51:11.309" v="832" actId="1076"/>
          <ac:picMkLst>
            <pc:docMk/>
            <pc:sldMk cId="3777577859" sldId="519"/>
            <ac:picMk id="5" creationId="{7E122777-A379-1C49-86E5-B2F9B119F515}"/>
          </ac:picMkLst>
        </pc:picChg>
      </pc:sldChg>
      <pc:sldChg chg="addSp delSp modSp add mod">
        <pc:chgData name="Phyllipe Lima" userId="afbdb2a7827722fd" providerId="LiveId" clId="{F722935C-C9DE-FB44-B5E0-9FEBF90F5936}" dt="2020-08-23T23:47:44.181" v="1235" actId="20577"/>
        <pc:sldMkLst>
          <pc:docMk/>
          <pc:sldMk cId="2875572140" sldId="520"/>
        </pc:sldMkLst>
        <pc:spChg chg="mod">
          <ac:chgData name="Phyllipe Lima" userId="afbdb2a7827722fd" providerId="LiveId" clId="{F722935C-C9DE-FB44-B5E0-9FEBF90F5936}" dt="2020-08-23T22:46:20.879" v="761" actId="1076"/>
          <ac:spMkLst>
            <pc:docMk/>
            <pc:sldMk cId="2875572140" sldId="520"/>
            <ac:spMk id="2" creationId="{291BEE4D-8321-D345-9A24-E13A4F91648B}"/>
          </ac:spMkLst>
        </pc:spChg>
        <pc:spChg chg="add del mod">
          <ac:chgData name="Phyllipe Lima" userId="afbdb2a7827722fd" providerId="LiveId" clId="{F722935C-C9DE-FB44-B5E0-9FEBF90F5936}" dt="2020-08-23T22:47:37.562" v="821" actId="478"/>
          <ac:spMkLst>
            <pc:docMk/>
            <pc:sldMk cId="2875572140" sldId="520"/>
            <ac:spMk id="6" creationId="{049646B0-F7CC-8547-B55E-E0326BA76EA6}"/>
          </ac:spMkLst>
        </pc:spChg>
        <pc:spChg chg="mod">
          <ac:chgData name="Phyllipe Lima" userId="afbdb2a7827722fd" providerId="LiveId" clId="{F722935C-C9DE-FB44-B5E0-9FEBF90F5936}" dt="2020-08-23T22:46:20.879" v="761" actId="1076"/>
          <ac:spMkLst>
            <pc:docMk/>
            <pc:sldMk cId="2875572140" sldId="520"/>
            <ac:spMk id="7" creationId="{7F6946AD-5D98-BB46-AE4B-51B28F97FA38}"/>
          </ac:spMkLst>
        </pc:spChg>
        <pc:spChg chg="mod">
          <ac:chgData name="Phyllipe Lima" userId="afbdb2a7827722fd" providerId="LiveId" clId="{F722935C-C9DE-FB44-B5E0-9FEBF90F5936}" dt="2020-08-23T23:47:44.181" v="1235" actId="20577"/>
          <ac:spMkLst>
            <pc:docMk/>
            <pc:sldMk cId="2875572140" sldId="520"/>
            <ac:spMk id="8" creationId="{FF04F53F-E62C-0447-90FC-6F888D5E282F}"/>
          </ac:spMkLst>
        </pc:spChg>
        <pc:spChg chg="add del mod">
          <ac:chgData name="Phyllipe Lima" userId="afbdb2a7827722fd" providerId="LiveId" clId="{F722935C-C9DE-FB44-B5E0-9FEBF90F5936}" dt="2020-08-23T22:47:38.772" v="822" actId="478"/>
          <ac:spMkLst>
            <pc:docMk/>
            <pc:sldMk cId="2875572140" sldId="520"/>
            <ac:spMk id="9" creationId="{7A3AC413-ECDB-C14B-AB3F-B54E4B700E84}"/>
          </ac:spMkLst>
        </pc:spChg>
        <pc:picChg chg="mod">
          <ac:chgData name="Phyllipe Lima" userId="afbdb2a7827722fd" providerId="LiveId" clId="{F722935C-C9DE-FB44-B5E0-9FEBF90F5936}" dt="2020-08-23T22:46:25.095" v="763" actId="1076"/>
          <ac:picMkLst>
            <pc:docMk/>
            <pc:sldMk cId="2875572140" sldId="520"/>
            <ac:picMk id="3" creationId="{F1226369-5303-D94F-9DD0-A9CE46448862}"/>
          </ac:picMkLst>
        </pc:picChg>
      </pc:sldChg>
      <pc:sldChg chg="addSp delSp modSp add mod">
        <pc:chgData name="Phyllipe Lima" userId="afbdb2a7827722fd" providerId="LiveId" clId="{F722935C-C9DE-FB44-B5E0-9FEBF90F5936}" dt="2020-08-23T23:47:54.333" v="1237"/>
        <pc:sldMkLst>
          <pc:docMk/>
          <pc:sldMk cId="3112679910" sldId="521"/>
        </pc:sldMkLst>
        <pc:spChg chg="del">
          <ac:chgData name="Phyllipe Lima" userId="afbdb2a7827722fd" providerId="LiveId" clId="{F722935C-C9DE-FB44-B5E0-9FEBF90F5936}" dt="2020-08-23T23:47:53.732" v="1236" actId="478"/>
          <ac:spMkLst>
            <pc:docMk/>
            <pc:sldMk cId="3112679910" sldId="521"/>
            <ac:spMk id="8" creationId="{FF04F53F-E62C-0447-90FC-6F888D5E282F}"/>
          </ac:spMkLst>
        </pc:spChg>
        <pc:spChg chg="add mod">
          <ac:chgData name="Phyllipe Lima" userId="afbdb2a7827722fd" providerId="LiveId" clId="{F722935C-C9DE-FB44-B5E0-9FEBF90F5936}" dt="2020-08-23T23:47:54.333" v="1237"/>
          <ac:spMkLst>
            <pc:docMk/>
            <pc:sldMk cId="3112679910" sldId="521"/>
            <ac:spMk id="10" creationId="{FEFB25E0-8595-C74B-954C-F1D958A126F4}"/>
          </ac:spMkLst>
        </pc:spChg>
      </pc:sldChg>
      <pc:sldChg chg="addSp delSp modSp add mod">
        <pc:chgData name="Phyllipe Lima" userId="afbdb2a7827722fd" providerId="LiveId" clId="{F722935C-C9DE-FB44-B5E0-9FEBF90F5936}" dt="2020-08-23T23:47:59.295" v="1239"/>
        <pc:sldMkLst>
          <pc:docMk/>
          <pc:sldMk cId="3690036600" sldId="522"/>
        </pc:sldMkLst>
        <pc:spChg chg="mod">
          <ac:chgData name="Phyllipe Lima" userId="afbdb2a7827722fd" providerId="LiveId" clId="{F722935C-C9DE-FB44-B5E0-9FEBF90F5936}" dt="2020-08-23T23:37:01.783" v="1022" actId="14100"/>
          <ac:spMkLst>
            <pc:docMk/>
            <pc:sldMk cId="3690036600" sldId="522"/>
            <ac:spMk id="6" creationId="{049646B0-F7CC-8547-B55E-E0326BA76EA6}"/>
          </ac:spMkLst>
        </pc:spChg>
        <pc:spChg chg="del">
          <ac:chgData name="Phyllipe Lima" userId="afbdb2a7827722fd" providerId="LiveId" clId="{F722935C-C9DE-FB44-B5E0-9FEBF90F5936}" dt="2020-08-23T23:35:00.145" v="997" actId="478"/>
          <ac:spMkLst>
            <pc:docMk/>
            <pc:sldMk cId="3690036600" sldId="522"/>
            <ac:spMk id="7" creationId="{7F6946AD-5D98-BB46-AE4B-51B28F97FA38}"/>
          </ac:spMkLst>
        </pc:spChg>
        <pc:spChg chg="del">
          <ac:chgData name="Phyllipe Lima" userId="afbdb2a7827722fd" providerId="LiveId" clId="{F722935C-C9DE-FB44-B5E0-9FEBF90F5936}" dt="2020-08-23T23:47:58.819" v="1238" actId="478"/>
          <ac:spMkLst>
            <pc:docMk/>
            <pc:sldMk cId="3690036600" sldId="522"/>
            <ac:spMk id="8" creationId="{FF04F53F-E62C-0447-90FC-6F888D5E282F}"/>
          </ac:spMkLst>
        </pc:spChg>
        <pc:spChg chg="mod">
          <ac:chgData name="Phyllipe Lima" userId="afbdb2a7827722fd" providerId="LiveId" clId="{F722935C-C9DE-FB44-B5E0-9FEBF90F5936}" dt="2020-08-23T23:38:20.317" v="1107" actId="20577"/>
          <ac:spMkLst>
            <pc:docMk/>
            <pc:sldMk cId="3690036600" sldId="522"/>
            <ac:spMk id="9" creationId="{7A3AC413-ECDB-C14B-AB3F-B54E4B700E84}"/>
          </ac:spMkLst>
        </pc:spChg>
        <pc:spChg chg="add del mod">
          <ac:chgData name="Phyllipe Lima" userId="afbdb2a7827722fd" providerId="LiveId" clId="{F722935C-C9DE-FB44-B5E0-9FEBF90F5936}" dt="2020-08-23T23:36:20.470" v="1012" actId="478"/>
          <ac:spMkLst>
            <pc:docMk/>
            <pc:sldMk cId="3690036600" sldId="522"/>
            <ac:spMk id="10" creationId="{CB6A277F-AAAA-F64E-BAE8-0A7BAB3DEF4D}"/>
          </ac:spMkLst>
        </pc:spChg>
        <pc:spChg chg="add del mod">
          <ac:chgData name="Phyllipe Lima" userId="afbdb2a7827722fd" providerId="LiveId" clId="{F722935C-C9DE-FB44-B5E0-9FEBF90F5936}" dt="2020-08-23T23:36:22.142" v="1013" actId="478"/>
          <ac:spMkLst>
            <pc:docMk/>
            <pc:sldMk cId="3690036600" sldId="522"/>
            <ac:spMk id="11" creationId="{4119381D-7EB8-9741-9410-8BC835ED2774}"/>
          </ac:spMkLst>
        </pc:spChg>
        <pc:spChg chg="add del mod">
          <ac:chgData name="Phyllipe Lima" userId="afbdb2a7827722fd" providerId="LiveId" clId="{F722935C-C9DE-FB44-B5E0-9FEBF90F5936}" dt="2020-08-23T23:35:43.009" v="1004" actId="478"/>
          <ac:spMkLst>
            <pc:docMk/>
            <pc:sldMk cId="3690036600" sldId="522"/>
            <ac:spMk id="12" creationId="{D934C33B-E230-6A4C-A78D-ABA32AE8A243}"/>
          </ac:spMkLst>
        </pc:spChg>
        <pc:spChg chg="add mod">
          <ac:chgData name="Phyllipe Lima" userId="afbdb2a7827722fd" providerId="LiveId" clId="{F722935C-C9DE-FB44-B5E0-9FEBF90F5936}" dt="2020-08-23T23:47:59.295" v="1239"/>
          <ac:spMkLst>
            <pc:docMk/>
            <pc:sldMk cId="3690036600" sldId="522"/>
            <ac:spMk id="14" creationId="{A842E700-1BB1-5B40-8F26-30E0D7681EA8}"/>
          </ac:spMkLst>
        </pc:spChg>
        <pc:picChg chg="add del mod">
          <ac:chgData name="Phyllipe Lima" userId="afbdb2a7827722fd" providerId="LiveId" clId="{F722935C-C9DE-FB44-B5E0-9FEBF90F5936}" dt="2020-08-23T23:35:56.207" v="1008" actId="478"/>
          <ac:picMkLst>
            <pc:docMk/>
            <pc:sldMk cId="3690036600" sldId="522"/>
            <ac:picMk id="4" creationId="{77AE3684-F89F-F446-B8C6-659B9C62627F}"/>
          </ac:picMkLst>
        </pc:picChg>
        <pc:picChg chg="add mod modCrop">
          <ac:chgData name="Phyllipe Lima" userId="afbdb2a7827722fd" providerId="LiveId" clId="{F722935C-C9DE-FB44-B5E0-9FEBF90F5936}" dt="2020-08-23T23:36:46.747" v="1018" actId="732"/>
          <ac:picMkLst>
            <pc:docMk/>
            <pc:sldMk cId="3690036600" sldId="522"/>
            <ac:picMk id="5" creationId="{C40A92F3-CF7A-C74B-8F01-3D636457E9F3}"/>
          </ac:picMkLst>
        </pc:picChg>
        <pc:picChg chg="add mod modCrop">
          <ac:chgData name="Phyllipe Lima" userId="afbdb2a7827722fd" providerId="LiveId" clId="{F722935C-C9DE-FB44-B5E0-9FEBF90F5936}" dt="2020-08-23T23:36:59.098" v="1021" actId="1076"/>
          <ac:picMkLst>
            <pc:docMk/>
            <pc:sldMk cId="3690036600" sldId="522"/>
            <ac:picMk id="13" creationId="{797DFE96-EBFD-8743-AD0B-E7D67166939C}"/>
          </ac:picMkLst>
        </pc:picChg>
      </pc:sldChg>
      <pc:sldChg chg="addSp delSp modSp add mod modAnim">
        <pc:chgData name="Phyllipe Lima" userId="afbdb2a7827722fd" providerId="LiveId" clId="{F722935C-C9DE-FB44-B5E0-9FEBF90F5936}" dt="2020-08-23T23:44:59.337" v="1222"/>
        <pc:sldMkLst>
          <pc:docMk/>
          <pc:sldMk cId="161821818" sldId="523"/>
        </pc:sldMkLst>
        <pc:spChg chg="del">
          <ac:chgData name="Phyllipe Lima" userId="afbdb2a7827722fd" providerId="LiveId" clId="{F722935C-C9DE-FB44-B5E0-9FEBF90F5936}" dt="2020-08-23T23:41:05.523" v="1111" actId="478"/>
          <ac:spMkLst>
            <pc:docMk/>
            <pc:sldMk cId="161821818" sldId="523"/>
            <ac:spMk id="2" creationId="{291BEE4D-8321-D345-9A24-E13A4F91648B}"/>
          </ac:spMkLst>
        </pc:spChg>
        <pc:spChg chg="del">
          <ac:chgData name="Phyllipe Lima" userId="afbdb2a7827722fd" providerId="LiveId" clId="{F722935C-C9DE-FB44-B5E0-9FEBF90F5936}" dt="2020-08-23T23:41:04.186" v="1110" actId="478"/>
          <ac:spMkLst>
            <pc:docMk/>
            <pc:sldMk cId="161821818" sldId="523"/>
            <ac:spMk id="6" creationId="{049646B0-F7CC-8547-B55E-E0326BA76EA6}"/>
          </ac:spMkLst>
        </pc:spChg>
        <pc:spChg chg="del">
          <ac:chgData name="Phyllipe Lima" userId="afbdb2a7827722fd" providerId="LiveId" clId="{F722935C-C9DE-FB44-B5E0-9FEBF90F5936}" dt="2020-08-23T23:41:07.493" v="1114" actId="478"/>
          <ac:spMkLst>
            <pc:docMk/>
            <pc:sldMk cId="161821818" sldId="523"/>
            <ac:spMk id="8" creationId="{FF04F53F-E62C-0447-90FC-6F888D5E282F}"/>
          </ac:spMkLst>
        </pc:spChg>
        <pc:spChg chg="mod">
          <ac:chgData name="Phyllipe Lima" userId="afbdb2a7827722fd" providerId="LiveId" clId="{F722935C-C9DE-FB44-B5E0-9FEBF90F5936}" dt="2020-08-23T23:43:20.738" v="1212" actId="20577"/>
          <ac:spMkLst>
            <pc:docMk/>
            <pc:sldMk cId="161821818" sldId="523"/>
            <ac:spMk id="9" creationId="{7A3AC413-ECDB-C14B-AB3F-B54E4B700E84}"/>
          </ac:spMkLst>
        </pc:spChg>
        <pc:spChg chg="add mod">
          <ac:chgData name="Phyllipe Lima" userId="afbdb2a7827722fd" providerId="LiveId" clId="{F722935C-C9DE-FB44-B5E0-9FEBF90F5936}" dt="2020-08-23T23:42:54.872" v="1130" actId="1076"/>
          <ac:spMkLst>
            <pc:docMk/>
            <pc:sldMk cId="161821818" sldId="523"/>
            <ac:spMk id="10" creationId="{4F621D80-DB3E-174B-8003-213B29205A35}"/>
          </ac:spMkLst>
        </pc:spChg>
        <pc:picChg chg="del">
          <ac:chgData name="Phyllipe Lima" userId="afbdb2a7827722fd" providerId="LiveId" clId="{F722935C-C9DE-FB44-B5E0-9FEBF90F5936}" dt="2020-08-23T23:41:03.206" v="1109" actId="478"/>
          <ac:picMkLst>
            <pc:docMk/>
            <pc:sldMk cId="161821818" sldId="523"/>
            <ac:picMk id="3" creationId="{F1226369-5303-D94F-9DD0-A9CE46448862}"/>
          </ac:picMkLst>
        </pc:picChg>
        <pc:picChg chg="add mod modCrop">
          <ac:chgData name="Phyllipe Lima" userId="afbdb2a7827722fd" providerId="LiveId" clId="{F722935C-C9DE-FB44-B5E0-9FEBF90F5936}" dt="2020-08-23T23:44:08.874" v="1218" actId="14100"/>
          <ac:picMkLst>
            <pc:docMk/>
            <pc:sldMk cId="161821818" sldId="523"/>
            <ac:picMk id="4" creationId="{98603E06-140E-EE44-8EDA-12FCA1C3D540}"/>
          </ac:picMkLst>
        </pc:picChg>
        <pc:picChg chg="del">
          <ac:chgData name="Phyllipe Lima" userId="afbdb2a7827722fd" providerId="LiveId" clId="{F722935C-C9DE-FB44-B5E0-9FEBF90F5936}" dt="2020-08-23T23:41:05.963" v="1112" actId="478"/>
          <ac:picMkLst>
            <pc:docMk/>
            <pc:sldMk cId="161821818" sldId="523"/>
            <ac:picMk id="5" creationId="{C40A92F3-CF7A-C74B-8F01-3D636457E9F3}"/>
          </ac:picMkLst>
        </pc:picChg>
        <pc:picChg chg="add mod">
          <ac:chgData name="Phyllipe Lima" userId="afbdb2a7827722fd" providerId="LiveId" clId="{F722935C-C9DE-FB44-B5E0-9FEBF90F5936}" dt="2020-08-23T23:42:24.923" v="1128" actId="1076"/>
          <ac:picMkLst>
            <pc:docMk/>
            <pc:sldMk cId="161821818" sldId="523"/>
            <ac:picMk id="7" creationId="{9B28B5B4-46BD-BA42-AFF9-2A91B92122F6}"/>
          </ac:picMkLst>
        </pc:picChg>
        <pc:picChg chg="del">
          <ac:chgData name="Phyllipe Lima" userId="afbdb2a7827722fd" providerId="LiveId" clId="{F722935C-C9DE-FB44-B5E0-9FEBF90F5936}" dt="2020-08-23T23:41:06.706" v="1113" actId="478"/>
          <ac:picMkLst>
            <pc:docMk/>
            <pc:sldMk cId="161821818" sldId="523"/>
            <ac:picMk id="13" creationId="{797DFE96-EBFD-8743-AD0B-E7D67166939C}"/>
          </ac:picMkLst>
        </pc:picChg>
      </pc:sldChg>
      <pc:sldChg chg="addSp delSp modSp add mod">
        <pc:chgData name="Phyllipe Lima" userId="afbdb2a7827722fd" providerId="LiveId" clId="{F722935C-C9DE-FB44-B5E0-9FEBF90F5936}" dt="2020-08-23T23:53:33.780" v="1341" actId="1076"/>
        <pc:sldMkLst>
          <pc:docMk/>
          <pc:sldMk cId="1806356920" sldId="524"/>
        </pc:sldMkLst>
        <pc:spChg chg="del mod">
          <ac:chgData name="Phyllipe Lima" userId="afbdb2a7827722fd" providerId="LiveId" clId="{F722935C-C9DE-FB44-B5E0-9FEBF90F5936}" dt="2020-08-23T23:50:20.995" v="1321" actId="478"/>
          <ac:spMkLst>
            <pc:docMk/>
            <pc:sldMk cId="1806356920" sldId="524"/>
            <ac:spMk id="2" creationId="{291BEE4D-8321-D345-9A24-E13A4F91648B}"/>
          </ac:spMkLst>
        </pc:spChg>
        <pc:spChg chg="del">
          <ac:chgData name="Phyllipe Lima" userId="afbdb2a7827722fd" providerId="LiveId" clId="{F722935C-C9DE-FB44-B5E0-9FEBF90F5936}" dt="2020-08-23T23:48:38.866" v="1294" actId="478"/>
          <ac:spMkLst>
            <pc:docMk/>
            <pc:sldMk cId="1806356920" sldId="524"/>
            <ac:spMk id="6" creationId="{049646B0-F7CC-8547-B55E-E0326BA76EA6}"/>
          </ac:spMkLst>
        </pc:spChg>
        <pc:spChg chg="del">
          <ac:chgData name="Phyllipe Lima" userId="afbdb2a7827722fd" providerId="LiveId" clId="{F722935C-C9DE-FB44-B5E0-9FEBF90F5936}" dt="2020-08-23T23:48:07.055" v="1240" actId="478"/>
          <ac:spMkLst>
            <pc:docMk/>
            <pc:sldMk cId="1806356920" sldId="524"/>
            <ac:spMk id="8" creationId="{FF04F53F-E62C-0447-90FC-6F888D5E282F}"/>
          </ac:spMkLst>
        </pc:spChg>
        <pc:spChg chg="mod">
          <ac:chgData name="Phyllipe Lima" userId="afbdb2a7827722fd" providerId="LiveId" clId="{F722935C-C9DE-FB44-B5E0-9FEBF90F5936}" dt="2020-08-23T23:48:47.146" v="1300" actId="1076"/>
          <ac:spMkLst>
            <pc:docMk/>
            <pc:sldMk cId="1806356920" sldId="524"/>
            <ac:spMk id="9" creationId="{7A3AC413-ECDB-C14B-AB3F-B54E4B700E84}"/>
          </ac:spMkLst>
        </pc:spChg>
        <pc:spChg chg="add del mod">
          <ac:chgData name="Phyllipe Lima" userId="afbdb2a7827722fd" providerId="LiveId" clId="{F722935C-C9DE-FB44-B5E0-9FEBF90F5936}" dt="2020-08-23T23:48:41.846" v="1297" actId="478"/>
          <ac:spMkLst>
            <pc:docMk/>
            <pc:sldMk cId="1806356920" sldId="524"/>
            <ac:spMk id="10" creationId="{931FBB9F-087C-A345-8FB3-58C66D481AFF}"/>
          </ac:spMkLst>
        </pc:spChg>
        <pc:spChg chg="add mod">
          <ac:chgData name="Phyllipe Lima" userId="afbdb2a7827722fd" providerId="LiveId" clId="{F722935C-C9DE-FB44-B5E0-9FEBF90F5936}" dt="2020-08-23T23:53:19.285" v="1334" actId="14100"/>
          <ac:spMkLst>
            <pc:docMk/>
            <pc:sldMk cId="1806356920" sldId="524"/>
            <ac:spMk id="11" creationId="{28E02922-2FEB-5D4B-A901-C389307AAA46}"/>
          </ac:spMkLst>
        </pc:spChg>
        <pc:spChg chg="add mod">
          <ac:chgData name="Phyllipe Lima" userId="afbdb2a7827722fd" providerId="LiveId" clId="{F722935C-C9DE-FB44-B5E0-9FEBF90F5936}" dt="2020-08-23T23:53:33.780" v="1341" actId="1076"/>
          <ac:spMkLst>
            <pc:docMk/>
            <pc:sldMk cId="1806356920" sldId="524"/>
            <ac:spMk id="14" creationId="{727B0D17-AF06-FC4B-9990-F0CB87DA69CE}"/>
          </ac:spMkLst>
        </pc:spChg>
        <pc:picChg chg="del">
          <ac:chgData name="Phyllipe Lima" userId="afbdb2a7827722fd" providerId="LiveId" clId="{F722935C-C9DE-FB44-B5E0-9FEBF90F5936}" dt="2020-08-23T23:48:44.519" v="1299" actId="478"/>
          <ac:picMkLst>
            <pc:docMk/>
            <pc:sldMk cId="1806356920" sldId="524"/>
            <ac:picMk id="3" creationId="{F1226369-5303-D94F-9DD0-A9CE46448862}"/>
          </ac:picMkLst>
        </pc:picChg>
        <pc:picChg chg="add mod">
          <ac:chgData name="Phyllipe Lima" userId="afbdb2a7827722fd" providerId="LiveId" clId="{F722935C-C9DE-FB44-B5E0-9FEBF90F5936}" dt="2020-08-23T23:52:49.398" v="1328" actId="1076"/>
          <ac:picMkLst>
            <pc:docMk/>
            <pc:sldMk cId="1806356920" sldId="524"/>
            <ac:picMk id="4" creationId="{D66852FE-CD8B-F648-9FC0-68927AF6FFEC}"/>
          </ac:picMkLst>
        </pc:picChg>
        <pc:picChg chg="del">
          <ac:chgData name="Phyllipe Lima" userId="afbdb2a7827722fd" providerId="LiveId" clId="{F722935C-C9DE-FB44-B5E0-9FEBF90F5936}" dt="2020-08-23T23:48:40.105" v="1295" actId="478"/>
          <ac:picMkLst>
            <pc:docMk/>
            <pc:sldMk cId="1806356920" sldId="524"/>
            <ac:picMk id="5" creationId="{C40A92F3-CF7A-C74B-8F01-3D636457E9F3}"/>
          </ac:picMkLst>
        </pc:picChg>
        <pc:picChg chg="add mod">
          <ac:chgData name="Phyllipe Lima" userId="afbdb2a7827722fd" providerId="LiveId" clId="{F722935C-C9DE-FB44-B5E0-9FEBF90F5936}" dt="2020-08-23T23:52:45.674" v="1327" actId="1076"/>
          <ac:picMkLst>
            <pc:docMk/>
            <pc:sldMk cId="1806356920" sldId="524"/>
            <ac:picMk id="7" creationId="{4ACC7190-BF86-2340-9844-C93A0CE86F92}"/>
          </ac:picMkLst>
        </pc:picChg>
        <pc:picChg chg="del">
          <ac:chgData name="Phyllipe Lima" userId="afbdb2a7827722fd" providerId="LiveId" clId="{F722935C-C9DE-FB44-B5E0-9FEBF90F5936}" dt="2020-08-23T23:48:40.627" v="1296" actId="478"/>
          <ac:picMkLst>
            <pc:docMk/>
            <pc:sldMk cId="1806356920" sldId="524"/>
            <ac:picMk id="13" creationId="{797DFE96-EBFD-8743-AD0B-E7D67166939C}"/>
          </ac:picMkLst>
        </pc:picChg>
      </pc:sldChg>
      <pc:sldChg chg="addSp delSp modSp add mod">
        <pc:chgData name="Phyllipe Lima" userId="afbdb2a7827722fd" providerId="LiveId" clId="{F722935C-C9DE-FB44-B5E0-9FEBF90F5936}" dt="2020-08-23T23:55:24.948" v="1401" actId="1076"/>
        <pc:sldMkLst>
          <pc:docMk/>
          <pc:sldMk cId="3567562233" sldId="525"/>
        </pc:sldMkLst>
        <pc:spChg chg="mod">
          <ac:chgData name="Phyllipe Lima" userId="afbdb2a7827722fd" providerId="LiveId" clId="{F722935C-C9DE-FB44-B5E0-9FEBF90F5936}" dt="2020-08-23T23:54:54.521" v="1399" actId="1076"/>
          <ac:spMkLst>
            <pc:docMk/>
            <pc:sldMk cId="3567562233" sldId="525"/>
            <ac:spMk id="2" creationId="{291BEE4D-8321-D345-9A24-E13A4F91648B}"/>
          </ac:spMkLst>
        </pc:spChg>
        <pc:spChg chg="add mod">
          <ac:chgData name="Phyllipe Lima" userId="afbdb2a7827722fd" providerId="LiveId" clId="{F722935C-C9DE-FB44-B5E0-9FEBF90F5936}" dt="2020-08-23T23:55:24.948" v="1401" actId="1076"/>
          <ac:spMkLst>
            <pc:docMk/>
            <pc:sldMk cId="3567562233" sldId="525"/>
            <ac:spMk id="4" creationId="{1E5BA303-93C4-AF4F-84F9-10C16B26556C}"/>
          </ac:spMkLst>
        </pc:spChg>
        <pc:spChg chg="del">
          <ac:chgData name="Phyllipe Lima" userId="afbdb2a7827722fd" providerId="LiveId" clId="{F722935C-C9DE-FB44-B5E0-9FEBF90F5936}" dt="2020-08-23T23:53:59.474" v="1345" actId="478"/>
          <ac:spMkLst>
            <pc:docMk/>
            <pc:sldMk cId="3567562233" sldId="525"/>
            <ac:spMk id="6" creationId="{049646B0-F7CC-8547-B55E-E0326BA76EA6}"/>
          </ac:spMkLst>
        </pc:spChg>
        <pc:spChg chg="mod">
          <ac:chgData name="Phyllipe Lima" userId="afbdb2a7827722fd" providerId="LiveId" clId="{F722935C-C9DE-FB44-B5E0-9FEBF90F5936}" dt="2020-08-23T23:54:23.720" v="1395" actId="14100"/>
          <ac:spMkLst>
            <pc:docMk/>
            <pc:sldMk cId="3567562233" sldId="525"/>
            <ac:spMk id="9" creationId="{7A3AC413-ECDB-C14B-AB3F-B54E4B700E84}"/>
          </ac:spMkLst>
        </pc:spChg>
        <pc:spChg chg="del">
          <ac:chgData name="Phyllipe Lima" userId="afbdb2a7827722fd" providerId="LiveId" clId="{F722935C-C9DE-FB44-B5E0-9FEBF90F5936}" dt="2020-08-23T23:54:00.598" v="1346" actId="478"/>
          <ac:spMkLst>
            <pc:docMk/>
            <pc:sldMk cId="3567562233" sldId="525"/>
            <ac:spMk id="14" creationId="{A842E700-1BB1-5B40-8F26-30E0D7681EA8}"/>
          </ac:spMkLst>
        </pc:spChg>
        <pc:picChg chg="mod">
          <ac:chgData name="Phyllipe Lima" userId="afbdb2a7827722fd" providerId="LiveId" clId="{F722935C-C9DE-FB44-B5E0-9FEBF90F5936}" dt="2020-08-23T23:54:19.938" v="1393" actId="1076"/>
          <ac:picMkLst>
            <pc:docMk/>
            <pc:sldMk cId="3567562233" sldId="525"/>
            <ac:picMk id="3" creationId="{F1226369-5303-D94F-9DD0-A9CE46448862}"/>
          </ac:picMkLst>
        </pc:picChg>
        <pc:picChg chg="del">
          <ac:chgData name="Phyllipe Lima" userId="afbdb2a7827722fd" providerId="LiveId" clId="{F722935C-C9DE-FB44-B5E0-9FEBF90F5936}" dt="2020-08-23T23:53:58.049" v="1344" actId="478"/>
          <ac:picMkLst>
            <pc:docMk/>
            <pc:sldMk cId="3567562233" sldId="525"/>
            <ac:picMk id="5" creationId="{C40A92F3-CF7A-C74B-8F01-3D636457E9F3}"/>
          </ac:picMkLst>
        </pc:picChg>
        <pc:picChg chg="add mod">
          <ac:chgData name="Phyllipe Lima" userId="afbdb2a7827722fd" providerId="LiveId" clId="{F722935C-C9DE-FB44-B5E0-9FEBF90F5936}" dt="2020-08-23T23:54:52.508" v="1398" actId="1076"/>
          <ac:picMkLst>
            <pc:docMk/>
            <pc:sldMk cId="3567562233" sldId="525"/>
            <ac:picMk id="10" creationId="{D8B5A0E1-D895-6147-BB18-03E7679E1995}"/>
          </ac:picMkLst>
        </pc:picChg>
        <pc:picChg chg="del">
          <ac:chgData name="Phyllipe Lima" userId="afbdb2a7827722fd" providerId="LiveId" clId="{F722935C-C9DE-FB44-B5E0-9FEBF90F5936}" dt="2020-08-23T23:53:57.291" v="1343" actId="478"/>
          <ac:picMkLst>
            <pc:docMk/>
            <pc:sldMk cId="3567562233" sldId="525"/>
            <ac:picMk id="13" creationId="{797DFE96-EBFD-8743-AD0B-E7D67166939C}"/>
          </ac:picMkLst>
        </pc:picChg>
      </pc:sldChg>
      <pc:sldChg chg="addSp delSp modSp add mod">
        <pc:chgData name="Phyllipe Lima" userId="afbdb2a7827722fd" providerId="LiveId" clId="{F722935C-C9DE-FB44-B5E0-9FEBF90F5936}" dt="2020-09-17T21:11:12.842" v="17895" actId="1076"/>
        <pc:sldMkLst>
          <pc:docMk/>
          <pc:sldMk cId="3503257896" sldId="526"/>
        </pc:sldMkLst>
        <pc:spChg chg="del">
          <ac:chgData name="Phyllipe Lima" userId="afbdb2a7827722fd" providerId="LiveId" clId="{F722935C-C9DE-FB44-B5E0-9FEBF90F5936}" dt="2020-08-24T00:35:45.071" v="1404" actId="478"/>
          <ac:spMkLst>
            <pc:docMk/>
            <pc:sldMk cId="3503257896" sldId="526"/>
            <ac:spMk id="2" creationId="{291BEE4D-8321-D345-9A24-E13A4F91648B}"/>
          </ac:spMkLst>
        </pc:spChg>
        <pc:spChg chg="del">
          <ac:chgData name="Phyllipe Lima" userId="afbdb2a7827722fd" providerId="LiveId" clId="{F722935C-C9DE-FB44-B5E0-9FEBF90F5936}" dt="2020-08-24T00:35:45.472" v="1405" actId="478"/>
          <ac:spMkLst>
            <pc:docMk/>
            <pc:sldMk cId="3503257896" sldId="526"/>
            <ac:spMk id="4" creationId="{1E5BA303-93C4-AF4F-84F9-10C16B26556C}"/>
          </ac:spMkLst>
        </pc:spChg>
        <pc:spChg chg="add mod">
          <ac:chgData name="Phyllipe Lima" userId="afbdb2a7827722fd" providerId="LiveId" clId="{F722935C-C9DE-FB44-B5E0-9FEBF90F5936}" dt="2020-08-24T00:37:09.375" v="1538" actId="404"/>
          <ac:spMkLst>
            <pc:docMk/>
            <pc:sldMk cId="3503257896" sldId="526"/>
            <ac:spMk id="7" creationId="{D8B1266F-9218-884A-9DDB-00DC00D25C8F}"/>
          </ac:spMkLst>
        </pc:spChg>
        <pc:spChg chg="del">
          <ac:chgData name="Phyllipe Lima" userId="afbdb2a7827722fd" providerId="LiveId" clId="{F722935C-C9DE-FB44-B5E0-9FEBF90F5936}" dt="2020-08-24T00:35:58.960" v="1426" actId="478"/>
          <ac:spMkLst>
            <pc:docMk/>
            <pc:sldMk cId="3503257896" sldId="526"/>
            <ac:spMk id="9" creationId="{7A3AC413-ECDB-C14B-AB3F-B54E4B700E84}"/>
          </ac:spMkLst>
        </pc:spChg>
        <pc:picChg chg="del">
          <ac:chgData name="Phyllipe Lima" userId="afbdb2a7827722fd" providerId="LiveId" clId="{F722935C-C9DE-FB44-B5E0-9FEBF90F5936}" dt="2020-08-24T00:35:43.838" v="1403" actId="478"/>
          <ac:picMkLst>
            <pc:docMk/>
            <pc:sldMk cId="3503257896" sldId="526"/>
            <ac:picMk id="3" creationId="{F1226369-5303-D94F-9DD0-A9CE46448862}"/>
          </ac:picMkLst>
        </pc:picChg>
        <pc:picChg chg="add mod">
          <ac:chgData name="Phyllipe Lima" userId="afbdb2a7827722fd" providerId="LiveId" clId="{F722935C-C9DE-FB44-B5E0-9FEBF90F5936}" dt="2020-09-17T21:11:12.842" v="17895" actId="1076"/>
          <ac:picMkLst>
            <pc:docMk/>
            <pc:sldMk cId="3503257896" sldId="526"/>
            <ac:picMk id="8" creationId="{7F02DC4D-A0DB-EF43-991D-4C4C745F5D6B}"/>
          </ac:picMkLst>
        </pc:picChg>
        <pc:picChg chg="del">
          <ac:chgData name="Phyllipe Lima" userId="afbdb2a7827722fd" providerId="LiveId" clId="{F722935C-C9DE-FB44-B5E0-9FEBF90F5936}" dt="2020-08-24T00:35:45.962" v="1406" actId="478"/>
          <ac:picMkLst>
            <pc:docMk/>
            <pc:sldMk cId="3503257896" sldId="526"/>
            <ac:picMk id="10" creationId="{D8B5A0E1-D895-6147-BB18-03E7679E1995}"/>
          </ac:picMkLst>
        </pc:picChg>
      </pc:sldChg>
      <pc:sldChg chg="addSp delSp modSp add mod">
        <pc:chgData name="Phyllipe Lima" userId="afbdb2a7827722fd" providerId="LiveId" clId="{F722935C-C9DE-FB44-B5E0-9FEBF90F5936}" dt="2020-08-24T00:43:08.483" v="1739" actId="1076"/>
        <pc:sldMkLst>
          <pc:docMk/>
          <pc:sldMk cId="3323042299" sldId="527"/>
        </pc:sldMkLst>
        <pc:spChg chg="mod">
          <ac:chgData name="Phyllipe Lima" userId="afbdb2a7827722fd" providerId="LiveId" clId="{F722935C-C9DE-FB44-B5E0-9FEBF90F5936}" dt="2020-08-24T00:39:51.710" v="1578" actId="14100"/>
          <ac:spMkLst>
            <pc:docMk/>
            <pc:sldMk cId="3323042299" sldId="527"/>
            <ac:spMk id="7" creationId="{D8B1266F-9218-884A-9DDB-00DC00D25C8F}"/>
          </ac:spMkLst>
        </pc:spChg>
        <pc:picChg chg="add mod">
          <ac:chgData name="Phyllipe Lima" userId="afbdb2a7827722fd" providerId="LiveId" clId="{F722935C-C9DE-FB44-B5E0-9FEBF90F5936}" dt="2020-08-24T00:43:08.483" v="1739" actId="1076"/>
          <ac:picMkLst>
            <pc:docMk/>
            <pc:sldMk cId="3323042299" sldId="527"/>
            <ac:picMk id="2" creationId="{A6578A2B-54F4-1F44-921D-B0112A347DCA}"/>
          </ac:picMkLst>
        </pc:picChg>
        <pc:picChg chg="del">
          <ac:chgData name="Phyllipe Lima" userId="afbdb2a7827722fd" providerId="LiveId" clId="{F722935C-C9DE-FB44-B5E0-9FEBF90F5936}" dt="2020-08-24T00:39:31.652" v="1540" actId="478"/>
          <ac:picMkLst>
            <pc:docMk/>
            <pc:sldMk cId="3323042299" sldId="527"/>
            <ac:picMk id="8" creationId="{7F02DC4D-A0DB-EF43-991D-4C4C745F5D6B}"/>
          </ac:picMkLst>
        </pc:picChg>
      </pc:sldChg>
      <pc:sldChg chg="addSp delSp modSp add mod">
        <pc:chgData name="Phyllipe Lima" userId="afbdb2a7827722fd" providerId="LiveId" clId="{F722935C-C9DE-FB44-B5E0-9FEBF90F5936}" dt="2020-08-31T02:04:36.401" v="5250" actId="20577"/>
        <pc:sldMkLst>
          <pc:docMk/>
          <pc:sldMk cId="3728952590" sldId="528"/>
        </pc:sldMkLst>
        <pc:spChg chg="mod">
          <ac:chgData name="Phyllipe Lima" userId="afbdb2a7827722fd" providerId="LiveId" clId="{F722935C-C9DE-FB44-B5E0-9FEBF90F5936}" dt="2020-08-31T02:04:36.401" v="5250" actId="20577"/>
          <ac:spMkLst>
            <pc:docMk/>
            <pc:sldMk cId="3728952590" sldId="528"/>
            <ac:spMk id="7" creationId="{D8B1266F-9218-884A-9DDB-00DC00D25C8F}"/>
          </ac:spMkLst>
        </pc:spChg>
        <pc:picChg chg="del">
          <ac:chgData name="Phyllipe Lima" userId="afbdb2a7827722fd" providerId="LiveId" clId="{F722935C-C9DE-FB44-B5E0-9FEBF90F5936}" dt="2020-08-24T00:40:42.454" v="1581" actId="478"/>
          <ac:picMkLst>
            <pc:docMk/>
            <pc:sldMk cId="3728952590" sldId="528"/>
            <ac:picMk id="2" creationId="{A6578A2B-54F4-1F44-921D-B0112A347DCA}"/>
          </ac:picMkLst>
        </pc:picChg>
        <pc:picChg chg="add mod">
          <ac:chgData name="Phyllipe Lima" userId="afbdb2a7827722fd" providerId="LiveId" clId="{F722935C-C9DE-FB44-B5E0-9FEBF90F5936}" dt="2020-08-24T00:42:17.340" v="1736" actId="14100"/>
          <ac:picMkLst>
            <pc:docMk/>
            <pc:sldMk cId="3728952590" sldId="528"/>
            <ac:picMk id="3" creationId="{A2834319-FFD9-E94B-B9D7-07DF7B17C77C}"/>
          </ac:picMkLst>
        </pc:picChg>
      </pc:sldChg>
      <pc:sldChg chg="addSp delSp modSp add mod">
        <pc:chgData name="Phyllipe Lima" userId="afbdb2a7827722fd" providerId="LiveId" clId="{F722935C-C9DE-FB44-B5E0-9FEBF90F5936}" dt="2020-08-24T00:51:25.099" v="1828" actId="1076"/>
        <pc:sldMkLst>
          <pc:docMk/>
          <pc:sldMk cId="3366820324" sldId="529"/>
        </pc:sldMkLst>
        <pc:spChg chg="mod">
          <ac:chgData name="Phyllipe Lima" userId="afbdb2a7827722fd" providerId="LiveId" clId="{F722935C-C9DE-FB44-B5E0-9FEBF90F5936}" dt="2020-08-24T00:51:25.099" v="1828" actId="1076"/>
          <ac:spMkLst>
            <pc:docMk/>
            <pc:sldMk cId="3366820324" sldId="529"/>
            <ac:spMk id="7" creationId="{D8B1266F-9218-884A-9DDB-00DC00D25C8F}"/>
          </ac:spMkLst>
        </pc:spChg>
        <pc:picChg chg="add mod">
          <ac:chgData name="Phyllipe Lima" userId="afbdb2a7827722fd" providerId="LiveId" clId="{F722935C-C9DE-FB44-B5E0-9FEBF90F5936}" dt="2020-08-24T00:51:22.808" v="1827" actId="1076"/>
          <ac:picMkLst>
            <pc:docMk/>
            <pc:sldMk cId="3366820324" sldId="529"/>
            <ac:picMk id="2" creationId="{B2718D34-38D7-924A-B09F-2E573EEC3AAE}"/>
          </ac:picMkLst>
        </pc:picChg>
        <pc:picChg chg="del">
          <ac:chgData name="Phyllipe Lima" userId="afbdb2a7827722fd" providerId="LiveId" clId="{F722935C-C9DE-FB44-B5E0-9FEBF90F5936}" dt="2020-08-24T00:49:47.401" v="1741" actId="478"/>
          <ac:picMkLst>
            <pc:docMk/>
            <pc:sldMk cId="3366820324" sldId="529"/>
            <ac:picMk id="3" creationId="{A2834319-FFD9-E94B-B9D7-07DF7B17C77C}"/>
          </ac:picMkLst>
        </pc:picChg>
      </pc:sldChg>
      <pc:sldChg chg="addSp delSp modSp add del mod">
        <pc:chgData name="Phyllipe Lima" userId="afbdb2a7827722fd" providerId="LiveId" clId="{F722935C-C9DE-FB44-B5E0-9FEBF90F5936}" dt="2020-08-24T12:42:42.568" v="1862" actId="2696"/>
        <pc:sldMkLst>
          <pc:docMk/>
          <pc:sldMk cId="3691188549" sldId="530"/>
        </pc:sldMkLst>
        <pc:picChg chg="del">
          <ac:chgData name="Phyllipe Lima" userId="afbdb2a7827722fd" providerId="LiveId" clId="{F722935C-C9DE-FB44-B5E0-9FEBF90F5936}" dt="2020-08-24T12:11:33.524" v="1830" actId="478"/>
          <ac:picMkLst>
            <pc:docMk/>
            <pc:sldMk cId="3691188549" sldId="530"/>
            <ac:picMk id="2" creationId="{B2718D34-38D7-924A-B09F-2E573EEC3AAE}"/>
          </ac:picMkLst>
        </pc:picChg>
        <pc:picChg chg="add">
          <ac:chgData name="Phyllipe Lima" userId="afbdb2a7827722fd" providerId="LiveId" clId="{F722935C-C9DE-FB44-B5E0-9FEBF90F5936}" dt="2020-08-24T12:11:35.547" v="1831"/>
          <ac:picMkLst>
            <pc:docMk/>
            <pc:sldMk cId="3691188549" sldId="530"/>
            <ac:picMk id="3" creationId="{E6CC181E-919A-3F49-A8DC-2345B0A11C54}"/>
          </ac:picMkLst>
        </pc:picChg>
        <pc:picChg chg="add mod">
          <ac:chgData name="Phyllipe Lima" userId="afbdb2a7827722fd" providerId="LiveId" clId="{F722935C-C9DE-FB44-B5E0-9FEBF90F5936}" dt="2020-08-24T12:12:16.815" v="1834" actId="688"/>
          <ac:picMkLst>
            <pc:docMk/>
            <pc:sldMk cId="3691188549" sldId="530"/>
            <ac:picMk id="5" creationId="{5CD1F866-9438-3840-8432-CE0F079E7293}"/>
          </ac:picMkLst>
        </pc:picChg>
      </pc:sldChg>
      <pc:sldChg chg="addSp delSp modSp add mod modAnim">
        <pc:chgData name="Phyllipe Lima" userId="afbdb2a7827722fd" providerId="LiveId" clId="{F722935C-C9DE-FB44-B5E0-9FEBF90F5936}" dt="2020-10-04T19:02:10.410" v="17898" actId="1076"/>
        <pc:sldMkLst>
          <pc:docMk/>
          <pc:sldMk cId="1115697041" sldId="531"/>
        </pc:sldMkLst>
        <pc:spChg chg="add mod">
          <ac:chgData name="Phyllipe Lima" userId="afbdb2a7827722fd" providerId="LiveId" clId="{F722935C-C9DE-FB44-B5E0-9FEBF90F5936}" dt="2020-08-24T12:42:13.371" v="1861" actId="1582"/>
          <ac:spMkLst>
            <pc:docMk/>
            <pc:sldMk cId="1115697041" sldId="531"/>
            <ac:spMk id="4" creationId="{7E04EB26-F66B-1F46-926A-46B4987BC642}"/>
          </ac:spMkLst>
        </pc:spChg>
        <pc:spChg chg="add mod">
          <ac:chgData name="Phyllipe Lima" userId="afbdb2a7827722fd" providerId="LiveId" clId="{F722935C-C9DE-FB44-B5E0-9FEBF90F5936}" dt="2020-08-24T12:48:02.200" v="1978" actId="1076"/>
          <ac:spMkLst>
            <pc:docMk/>
            <pc:sldMk cId="1115697041" sldId="531"/>
            <ac:spMk id="6" creationId="{1EB864E8-4B3D-EF4E-8697-21D062DA9A50}"/>
          </ac:spMkLst>
        </pc:spChg>
        <pc:spChg chg="del">
          <ac:chgData name="Phyllipe Lima" userId="afbdb2a7827722fd" providerId="LiveId" clId="{F722935C-C9DE-FB44-B5E0-9FEBF90F5936}" dt="2020-08-24T12:14:59.537" v="1845" actId="478"/>
          <ac:spMkLst>
            <pc:docMk/>
            <pc:sldMk cId="1115697041" sldId="531"/>
            <ac:spMk id="7" creationId="{D8B1266F-9218-884A-9DDB-00DC00D25C8F}"/>
          </ac:spMkLst>
        </pc:spChg>
        <pc:picChg chg="add mod">
          <ac:chgData name="Phyllipe Lima" userId="afbdb2a7827722fd" providerId="LiveId" clId="{F722935C-C9DE-FB44-B5E0-9FEBF90F5936}" dt="2020-10-04T19:02:10.410" v="17898" actId="1076"/>
          <ac:picMkLst>
            <pc:docMk/>
            <pc:sldMk cId="1115697041" sldId="531"/>
            <ac:picMk id="2" creationId="{05A08DB6-FBF0-7A44-A0FF-114A919EBE88}"/>
          </ac:picMkLst>
        </pc:picChg>
        <pc:picChg chg="del mod">
          <ac:chgData name="Phyllipe Lima" userId="afbdb2a7827722fd" providerId="LiveId" clId="{F722935C-C9DE-FB44-B5E0-9FEBF90F5936}" dt="2020-09-03T19:47:12.661" v="17658" actId="478"/>
          <ac:picMkLst>
            <pc:docMk/>
            <pc:sldMk cId="1115697041" sldId="531"/>
            <ac:picMk id="3" creationId="{E6CC181E-919A-3F49-A8DC-2345B0A11C54}"/>
          </ac:picMkLst>
        </pc:picChg>
        <pc:picChg chg="del">
          <ac:chgData name="Phyllipe Lima" userId="afbdb2a7827722fd" providerId="LiveId" clId="{F722935C-C9DE-FB44-B5E0-9FEBF90F5936}" dt="2020-08-24T12:13:52.096" v="1836" actId="478"/>
          <ac:picMkLst>
            <pc:docMk/>
            <pc:sldMk cId="1115697041" sldId="531"/>
            <ac:picMk id="5" creationId="{5CD1F866-9438-3840-8432-CE0F079E7293}"/>
          </ac:picMkLst>
        </pc:picChg>
        <pc:picChg chg="add mod">
          <ac:chgData name="Phyllipe Lima" userId="afbdb2a7827722fd" providerId="LiveId" clId="{F722935C-C9DE-FB44-B5E0-9FEBF90F5936}" dt="2020-09-03T19:47:29.259" v="17665" actId="1076"/>
          <ac:picMkLst>
            <pc:docMk/>
            <pc:sldMk cId="1115697041" sldId="531"/>
            <ac:picMk id="5" creationId="{6D748089-756E-1C40-9812-F4F56F027DAF}"/>
          </ac:picMkLst>
        </pc:picChg>
        <pc:picChg chg="add mod modCrop">
          <ac:chgData name="Phyllipe Lima" userId="afbdb2a7827722fd" providerId="LiveId" clId="{F722935C-C9DE-FB44-B5E0-9FEBF90F5936}" dt="2020-08-24T12:48:04.706" v="1979" actId="1076"/>
          <ac:picMkLst>
            <pc:docMk/>
            <pc:sldMk cId="1115697041" sldId="531"/>
            <ac:picMk id="8" creationId="{D628A064-CBF8-144E-8842-DAD9CEF9740F}"/>
          </ac:picMkLst>
        </pc:picChg>
      </pc:sldChg>
      <pc:sldChg chg="addSp delSp modSp add mod delAnim">
        <pc:chgData name="Phyllipe Lima" userId="afbdb2a7827722fd" providerId="LiveId" clId="{F722935C-C9DE-FB44-B5E0-9FEBF90F5936}" dt="2020-08-24T20:37:12.409" v="2310" actId="20577"/>
        <pc:sldMkLst>
          <pc:docMk/>
          <pc:sldMk cId="2572209752" sldId="532"/>
        </pc:sldMkLst>
        <pc:spChg chg="del">
          <ac:chgData name="Phyllipe Lima" userId="afbdb2a7827722fd" providerId="LiveId" clId="{F722935C-C9DE-FB44-B5E0-9FEBF90F5936}" dt="2020-08-24T20:27:10.480" v="1984" actId="478"/>
          <ac:spMkLst>
            <pc:docMk/>
            <pc:sldMk cId="2572209752" sldId="532"/>
            <ac:spMk id="4" creationId="{7E04EB26-F66B-1F46-926A-46B4987BC642}"/>
          </ac:spMkLst>
        </pc:spChg>
        <pc:spChg chg="del mod">
          <ac:chgData name="Phyllipe Lima" userId="afbdb2a7827722fd" providerId="LiveId" clId="{F722935C-C9DE-FB44-B5E0-9FEBF90F5936}" dt="2020-08-24T20:31:45.780" v="2083" actId="478"/>
          <ac:spMkLst>
            <pc:docMk/>
            <pc:sldMk cId="2572209752" sldId="532"/>
            <ac:spMk id="6" creationId="{1EB864E8-4B3D-EF4E-8697-21D062DA9A50}"/>
          </ac:spMkLst>
        </pc:spChg>
        <pc:spChg chg="add mod">
          <ac:chgData name="Phyllipe Lima" userId="afbdb2a7827722fd" providerId="LiveId" clId="{F722935C-C9DE-FB44-B5E0-9FEBF90F5936}" dt="2020-08-24T20:37:12.409" v="2310" actId="20577"/>
          <ac:spMkLst>
            <pc:docMk/>
            <pc:sldMk cId="2572209752" sldId="532"/>
            <ac:spMk id="7" creationId="{EF49C9A9-2828-814E-91C0-7C82413062D3}"/>
          </ac:spMkLst>
        </pc:spChg>
        <pc:picChg chg="del">
          <ac:chgData name="Phyllipe Lima" userId="afbdb2a7827722fd" providerId="LiveId" clId="{F722935C-C9DE-FB44-B5E0-9FEBF90F5936}" dt="2020-08-24T20:27:07.384" v="1982" actId="478"/>
          <ac:picMkLst>
            <pc:docMk/>
            <pc:sldMk cId="2572209752" sldId="532"/>
            <ac:picMk id="2" creationId="{05A08DB6-FBF0-7A44-A0FF-114A919EBE88}"/>
          </ac:picMkLst>
        </pc:picChg>
        <pc:picChg chg="del">
          <ac:chgData name="Phyllipe Lima" userId="afbdb2a7827722fd" providerId="LiveId" clId="{F722935C-C9DE-FB44-B5E0-9FEBF90F5936}" dt="2020-08-24T20:27:09.423" v="1983" actId="478"/>
          <ac:picMkLst>
            <pc:docMk/>
            <pc:sldMk cId="2572209752" sldId="532"/>
            <ac:picMk id="3" creationId="{E6CC181E-919A-3F49-A8DC-2345B0A11C54}"/>
          </ac:picMkLst>
        </pc:picChg>
        <pc:picChg chg="add del mod">
          <ac:chgData name="Phyllipe Lima" userId="afbdb2a7827722fd" providerId="LiveId" clId="{F722935C-C9DE-FB44-B5E0-9FEBF90F5936}" dt="2020-08-24T20:33:32.904" v="2279" actId="478"/>
          <ac:picMkLst>
            <pc:docMk/>
            <pc:sldMk cId="2572209752" sldId="532"/>
            <ac:picMk id="5" creationId="{C8996D53-84C7-6443-9B48-33E5B08DAF86}"/>
          </ac:picMkLst>
        </pc:picChg>
        <pc:picChg chg="del mod">
          <ac:chgData name="Phyllipe Lima" userId="afbdb2a7827722fd" providerId="LiveId" clId="{F722935C-C9DE-FB44-B5E0-9FEBF90F5936}" dt="2020-08-24T20:31:46.708" v="2084" actId="478"/>
          <ac:picMkLst>
            <pc:docMk/>
            <pc:sldMk cId="2572209752" sldId="532"/>
            <ac:picMk id="8" creationId="{D628A064-CBF8-144E-8842-DAD9CEF9740F}"/>
          </ac:picMkLst>
        </pc:picChg>
        <pc:picChg chg="add del mod">
          <ac:chgData name="Phyllipe Lima" userId="afbdb2a7827722fd" providerId="LiveId" clId="{F722935C-C9DE-FB44-B5E0-9FEBF90F5936}" dt="2020-08-24T20:35:04.234" v="2284" actId="478"/>
          <ac:picMkLst>
            <pc:docMk/>
            <pc:sldMk cId="2572209752" sldId="532"/>
            <ac:picMk id="9" creationId="{E1A72308-9CC1-8C4F-B96D-BCD50ADF5A4F}"/>
          </ac:picMkLst>
        </pc:picChg>
        <pc:picChg chg="add mod">
          <ac:chgData name="Phyllipe Lima" userId="afbdb2a7827722fd" providerId="LiveId" clId="{F722935C-C9DE-FB44-B5E0-9FEBF90F5936}" dt="2020-08-24T20:35:18.608" v="2289" actId="1076"/>
          <ac:picMkLst>
            <pc:docMk/>
            <pc:sldMk cId="2572209752" sldId="532"/>
            <ac:picMk id="10" creationId="{AA27E4C8-6065-8A40-907F-F969C78CCF4D}"/>
          </ac:picMkLst>
        </pc:picChg>
      </pc:sldChg>
      <pc:sldChg chg="addSp delSp modSp add mod">
        <pc:chgData name="Phyllipe Lima" userId="afbdb2a7827722fd" providerId="LiveId" clId="{F722935C-C9DE-FB44-B5E0-9FEBF90F5936}" dt="2020-08-24T20:59:03.417" v="2409" actId="14100"/>
        <pc:sldMkLst>
          <pc:docMk/>
          <pc:sldMk cId="1451784424" sldId="533"/>
        </pc:sldMkLst>
        <pc:spChg chg="add mod">
          <ac:chgData name="Phyllipe Lima" userId="afbdb2a7827722fd" providerId="LiveId" clId="{F722935C-C9DE-FB44-B5E0-9FEBF90F5936}" dt="2020-08-24T20:55:36.854" v="2404" actId="1076"/>
          <ac:spMkLst>
            <pc:docMk/>
            <pc:sldMk cId="1451784424" sldId="533"/>
            <ac:spMk id="5" creationId="{DEC01001-381B-C54C-BDF0-C2F05945EA04}"/>
          </ac:spMkLst>
        </pc:spChg>
        <pc:spChg chg="del">
          <ac:chgData name="Phyllipe Lima" userId="afbdb2a7827722fd" providerId="LiveId" clId="{F722935C-C9DE-FB44-B5E0-9FEBF90F5936}" dt="2020-08-24T20:53:51.730" v="2319" actId="478"/>
          <ac:spMkLst>
            <pc:docMk/>
            <pc:sldMk cId="1451784424" sldId="533"/>
            <ac:spMk id="7" creationId="{EF49C9A9-2828-814E-91C0-7C82413062D3}"/>
          </ac:spMkLst>
        </pc:spChg>
        <pc:picChg chg="add mod">
          <ac:chgData name="Phyllipe Lima" userId="afbdb2a7827722fd" providerId="LiveId" clId="{F722935C-C9DE-FB44-B5E0-9FEBF90F5936}" dt="2020-08-24T20:59:03.417" v="2409" actId="14100"/>
          <ac:picMkLst>
            <pc:docMk/>
            <pc:sldMk cId="1451784424" sldId="533"/>
            <ac:picMk id="2" creationId="{53907AC7-B70D-FB46-ACB0-4E981E3A566D}"/>
          </ac:picMkLst>
        </pc:picChg>
        <pc:picChg chg="del">
          <ac:chgData name="Phyllipe Lima" userId="afbdb2a7827722fd" providerId="LiveId" clId="{F722935C-C9DE-FB44-B5E0-9FEBF90F5936}" dt="2020-08-24T20:52:53.247" v="2311" actId="478"/>
          <ac:picMkLst>
            <pc:docMk/>
            <pc:sldMk cId="1451784424" sldId="533"/>
            <ac:picMk id="10" creationId="{AA27E4C8-6065-8A40-907F-F969C78CCF4D}"/>
          </ac:picMkLst>
        </pc:picChg>
      </pc:sldChg>
      <pc:sldChg chg="addSp delSp modSp add mod modAnim">
        <pc:chgData name="Phyllipe Lima" userId="afbdb2a7827722fd" providerId="LiveId" clId="{F722935C-C9DE-FB44-B5E0-9FEBF90F5936}" dt="2020-09-03T19:49:29.590" v="17687" actId="14100"/>
        <pc:sldMkLst>
          <pc:docMk/>
          <pc:sldMk cId="3502554771" sldId="534"/>
        </pc:sldMkLst>
        <pc:spChg chg="del">
          <ac:chgData name="Phyllipe Lima" userId="afbdb2a7827722fd" providerId="LiveId" clId="{F722935C-C9DE-FB44-B5E0-9FEBF90F5936}" dt="2020-08-24T21:01:22.402" v="2412" actId="478"/>
          <ac:spMkLst>
            <pc:docMk/>
            <pc:sldMk cId="3502554771" sldId="534"/>
            <ac:spMk id="5" creationId="{DEC01001-381B-C54C-BDF0-C2F05945EA04}"/>
          </ac:spMkLst>
        </pc:spChg>
        <pc:spChg chg="add del mod">
          <ac:chgData name="Phyllipe Lima" userId="afbdb2a7827722fd" providerId="LiveId" clId="{F722935C-C9DE-FB44-B5E0-9FEBF90F5936}" dt="2020-08-24T21:01:54.391" v="2418"/>
          <ac:spMkLst>
            <pc:docMk/>
            <pc:sldMk cId="3502554771" sldId="534"/>
            <ac:spMk id="8" creationId="{EFAB3652-B6CD-0346-9C1D-7F501444C465}"/>
          </ac:spMkLst>
        </pc:spChg>
        <pc:spChg chg="add mod">
          <ac:chgData name="Phyllipe Lima" userId="afbdb2a7827722fd" providerId="LiveId" clId="{F722935C-C9DE-FB44-B5E0-9FEBF90F5936}" dt="2020-09-03T19:49:29.590" v="17687" actId="14100"/>
          <ac:spMkLst>
            <pc:docMk/>
            <pc:sldMk cId="3502554771" sldId="534"/>
            <ac:spMk id="9" creationId="{AC6F7DCC-0A98-0247-AA3D-BDA57D30DFCA}"/>
          </ac:spMkLst>
        </pc:spChg>
        <pc:spChg chg="add mod">
          <ac:chgData name="Phyllipe Lima" userId="afbdb2a7827722fd" providerId="LiveId" clId="{F722935C-C9DE-FB44-B5E0-9FEBF90F5936}" dt="2020-09-03T19:49:07.560" v="17678" actId="14100"/>
          <ac:spMkLst>
            <pc:docMk/>
            <pc:sldMk cId="3502554771" sldId="534"/>
            <ac:spMk id="10" creationId="{01B0F531-CCBB-CD4A-8350-48E8807E9F2E}"/>
          </ac:spMkLst>
        </pc:spChg>
        <pc:spChg chg="add mod">
          <ac:chgData name="Phyllipe Lima" userId="afbdb2a7827722fd" providerId="LiveId" clId="{F722935C-C9DE-FB44-B5E0-9FEBF90F5936}" dt="2020-09-03T19:49:18.768" v="17684" actId="1076"/>
          <ac:spMkLst>
            <pc:docMk/>
            <pc:sldMk cId="3502554771" sldId="534"/>
            <ac:spMk id="11" creationId="{D79354B0-BF4E-1A49-9976-7CB9E0FE304B}"/>
          </ac:spMkLst>
        </pc:spChg>
        <pc:picChg chg="del">
          <ac:chgData name="Phyllipe Lima" userId="afbdb2a7827722fd" providerId="LiveId" clId="{F722935C-C9DE-FB44-B5E0-9FEBF90F5936}" dt="2020-08-24T21:01:21.092" v="2411" actId="478"/>
          <ac:picMkLst>
            <pc:docMk/>
            <pc:sldMk cId="3502554771" sldId="534"/>
            <ac:picMk id="2" creationId="{53907AC7-B70D-FB46-ACB0-4E981E3A566D}"/>
          </ac:picMkLst>
        </pc:picChg>
        <pc:picChg chg="add mod">
          <ac:chgData name="Phyllipe Lima" userId="afbdb2a7827722fd" providerId="LiveId" clId="{F722935C-C9DE-FB44-B5E0-9FEBF90F5936}" dt="2020-09-03T19:48:55.525" v="17674" actId="1076"/>
          <ac:picMkLst>
            <pc:docMk/>
            <pc:sldMk cId="3502554771" sldId="534"/>
            <ac:picMk id="2" creationId="{6728691C-E103-9D4C-A4B1-99AA2B3DB755}"/>
          </ac:picMkLst>
        </pc:picChg>
        <pc:picChg chg="add del mod">
          <ac:chgData name="Phyllipe Lima" userId="afbdb2a7827722fd" providerId="LiveId" clId="{F722935C-C9DE-FB44-B5E0-9FEBF90F5936}" dt="2020-09-03T19:48:31.055" v="17666" actId="478"/>
          <ac:picMkLst>
            <pc:docMk/>
            <pc:sldMk cId="3502554771" sldId="534"/>
            <ac:picMk id="3" creationId="{B1FC67CF-9A14-1244-BD8D-0B034F79C51A}"/>
          </ac:picMkLst>
        </pc:picChg>
        <pc:picChg chg="add mod">
          <ac:chgData name="Phyllipe Lima" userId="afbdb2a7827722fd" providerId="LiveId" clId="{F722935C-C9DE-FB44-B5E0-9FEBF90F5936}" dt="2020-09-03T19:49:08.740" v="17679" actId="1076"/>
          <ac:picMkLst>
            <pc:docMk/>
            <pc:sldMk cId="3502554771" sldId="534"/>
            <ac:picMk id="4" creationId="{6C7E1937-1FF5-6E43-AFDB-FB17A0F62C62}"/>
          </ac:picMkLst>
        </pc:picChg>
        <pc:picChg chg="add mod">
          <ac:chgData name="Phyllipe Lima" userId="afbdb2a7827722fd" providerId="LiveId" clId="{F722935C-C9DE-FB44-B5E0-9FEBF90F5936}" dt="2020-09-03T19:49:10.850" v="17681" actId="1076"/>
          <ac:picMkLst>
            <pc:docMk/>
            <pc:sldMk cId="3502554771" sldId="534"/>
            <ac:picMk id="6" creationId="{FF340913-3BD0-DD4B-BCDC-1BEAF1C389B7}"/>
          </ac:picMkLst>
        </pc:picChg>
        <pc:picChg chg="add del mod">
          <ac:chgData name="Phyllipe Lima" userId="afbdb2a7827722fd" providerId="LiveId" clId="{F722935C-C9DE-FB44-B5E0-9FEBF90F5936}" dt="2020-08-24T21:01:54.391" v="2418"/>
          <ac:picMkLst>
            <pc:docMk/>
            <pc:sldMk cId="3502554771" sldId="534"/>
            <ac:picMk id="7" creationId="{80F28AF6-3FE6-BD43-8ABB-4778CF56CA2C}"/>
          </ac:picMkLst>
        </pc:picChg>
      </pc:sldChg>
      <pc:sldChg chg="addSp delSp modSp add mod delAnim modAnim">
        <pc:chgData name="Phyllipe Lima" userId="afbdb2a7827722fd" providerId="LiveId" clId="{F722935C-C9DE-FB44-B5E0-9FEBF90F5936}" dt="2020-09-03T19:51:34.938" v="17705" actId="1076"/>
        <pc:sldMkLst>
          <pc:docMk/>
          <pc:sldMk cId="2651499166" sldId="535"/>
        </pc:sldMkLst>
        <pc:spChg chg="del">
          <ac:chgData name="Phyllipe Lima" userId="afbdb2a7827722fd" providerId="LiveId" clId="{F722935C-C9DE-FB44-B5E0-9FEBF90F5936}" dt="2020-08-24T21:56:37.023" v="2496" actId="478"/>
          <ac:spMkLst>
            <pc:docMk/>
            <pc:sldMk cId="2651499166" sldId="535"/>
            <ac:spMk id="9" creationId="{AC6F7DCC-0A98-0247-AA3D-BDA57D30DFCA}"/>
          </ac:spMkLst>
        </pc:spChg>
        <pc:spChg chg="mod">
          <ac:chgData name="Phyllipe Lima" userId="afbdb2a7827722fd" providerId="LiveId" clId="{F722935C-C9DE-FB44-B5E0-9FEBF90F5936}" dt="2020-09-03T19:51:13.144" v="17699" actId="14100"/>
          <ac:spMkLst>
            <pc:docMk/>
            <pc:sldMk cId="2651499166" sldId="535"/>
            <ac:spMk id="10" creationId="{01B0F531-CCBB-CD4A-8350-48E8807E9F2E}"/>
          </ac:spMkLst>
        </pc:spChg>
        <pc:spChg chg="mod">
          <ac:chgData name="Phyllipe Lima" userId="afbdb2a7827722fd" providerId="LiveId" clId="{F722935C-C9DE-FB44-B5E0-9FEBF90F5936}" dt="2020-09-03T19:51:30.067" v="17704" actId="14100"/>
          <ac:spMkLst>
            <pc:docMk/>
            <pc:sldMk cId="2651499166" sldId="535"/>
            <ac:spMk id="11" creationId="{D79354B0-BF4E-1A49-9976-7CB9E0FE304B}"/>
          </ac:spMkLst>
        </pc:spChg>
        <pc:spChg chg="add mod">
          <ac:chgData name="Phyllipe Lima" userId="afbdb2a7827722fd" providerId="LiveId" clId="{F722935C-C9DE-FB44-B5E0-9FEBF90F5936}" dt="2020-09-03T19:51:20.774" v="17701" actId="14100"/>
          <ac:spMkLst>
            <pc:docMk/>
            <pc:sldMk cId="2651499166" sldId="535"/>
            <ac:spMk id="13" creationId="{1BC2511F-CABE-0D4B-B81B-3DAC34867A17}"/>
          </ac:spMkLst>
        </pc:spChg>
        <pc:picChg chg="add del mod modCrop">
          <ac:chgData name="Phyllipe Lima" userId="afbdb2a7827722fd" providerId="LiveId" clId="{F722935C-C9DE-FB44-B5E0-9FEBF90F5936}" dt="2020-09-03T19:50:36.156" v="17688" actId="478"/>
          <ac:picMkLst>
            <pc:docMk/>
            <pc:sldMk cId="2651499166" sldId="535"/>
            <ac:picMk id="2" creationId="{01D5011D-BC0A-674D-916C-1BA1E74711E1}"/>
          </ac:picMkLst>
        </pc:picChg>
        <pc:picChg chg="del">
          <ac:chgData name="Phyllipe Lima" userId="afbdb2a7827722fd" providerId="LiveId" clId="{F722935C-C9DE-FB44-B5E0-9FEBF90F5936}" dt="2020-08-24T21:56:19.770" v="2488" actId="478"/>
          <ac:picMkLst>
            <pc:docMk/>
            <pc:sldMk cId="2651499166" sldId="535"/>
            <ac:picMk id="3" creationId="{B1FC67CF-9A14-1244-BD8D-0B034F79C51A}"/>
          </ac:picMkLst>
        </pc:picChg>
        <pc:picChg chg="add mod">
          <ac:chgData name="Phyllipe Lima" userId="afbdb2a7827722fd" providerId="LiveId" clId="{F722935C-C9DE-FB44-B5E0-9FEBF90F5936}" dt="2020-09-03T19:51:34.938" v="17705" actId="1076"/>
          <ac:picMkLst>
            <pc:docMk/>
            <pc:sldMk cId="2651499166" sldId="535"/>
            <ac:picMk id="3" creationId="{E7279F44-DD55-2F40-8503-36F2535B4197}"/>
          </ac:picMkLst>
        </pc:picChg>
        <pc:picChg chg="del mod">
          <ac:chgData name="Phyllipe Lima" userId="afbdb2a7827722fd" providerId="LiveId" clId="{F722935C-C9DE-FB44-B5E0-9FEBF90F5936}" dt="2020-08-24T21:57:20.801" v="2507" actId="478"/>
          <ac:picMkLst>
            <pc:docMk/>
            <pc:sldMk cId="2651499166" sldId="535"/>
            <ac:picMk id="4" creationId="{6C7E1937-1FF5-6E43-AFDB-FB17A0F62C62}"/>
          </ac:picMkLst>
        </pc:picChg>
        <pc:picChg chg="add mod">
          <ac:chgData name="Phyllipe Lima" userId="afbdb2a7827722fd" providerId="LiveId" clId="{F722935C-C9DE-FB44-B5E0-9FEBF90F5936}" dt="2020-09-03T19:51:25.555" v="17703" actId="14100"/>
          <ac:picMkLst>
            <pc:docMk/>
            <pc:sldMk cId="2651499166" sldId="535"/>
            <ac:picMk id="5" creationId="{E35F0796-2B5E-D542-8688-673442802787}"/>
          </ac:picMkLst>
        </pc:picChg>
        <pc:picChg chg="mod">
          <ac:chgData name="Phyllipe Lima" userId="afbdb2a7827722fd" providerId="LiveId" clId="{F722935C-C9DE-FB44-B5E0-9FEBF90F5936}" dt="2020-08-24T21:59:05.278" v="2520" actId="1076"/>
          <ac:picMkLst>
            <pc:docMk/>
            <pc:sldMk cId="2651499166" sldId="535"/>
            <ac:picMk id="6" creationId="{FF340913-3BD0-DD4B-BCDC-1BEAF1C389B7}"/>
          </ac:picMkLst>
        </pc:picChg>
        <pc:picChg chg="add mod">
          <ac:chgData name="Phyllipe Lima" userId="afbdb2a7827722fd" providerId="LiveId" clId="{F722935C-C9DE-FB44-B5E0-9FEBF90F5936}" dt="2020-08-24T21:59:40.462" v="2525" actId="14100"/>
          <ac:picMkLst>
            <pc:docMk/>
            <pc:sldMk cId="2651499166" sldId="535"/>
            <ac:picMk id="12" creationId="{E30296A8-66A8-5B4B-BEE0-BC959D9DE2A5}"/>
          </ac:picMkLst>
        </pc:picChg>
      </pc:sldChg>
      <pc:sldChg chg="addSp delSp modSp add mod delAnim modAnim">
        <pc:chgData name="Phyllipe Lima" userId="afbdb2a7827722fd" providerId="LiveId" clId="{F722935C-C9DE-FB44-B5E0-9FEBF90F5936}" dt="2020-09-03T19:56:07.811" v="17716" actId="1038"/>
        <pc:sldMkLst>
          <pc:docMk/>
          <pc:sldMk cId="1162907804" sldId="536"/>
        </pc:sldMkLst>
        <pc:spChg chg="mod">
          <ac:chgData name="Phyllipe Lima" userId="afbdb2a7827722fd" providerId="LiveId" clId="{F722935C-C9DE-FB44-B5E0-9FEBF90F5936}" dt="2020-09-03T19:56:02.892" v="17715" actId="14100"/>
          <ac:spMkLst>
            <pc:docMk/>
            <pc:sldMk cId="1162907804" sldId="536"/>
            <ac:spMk id="10" creationId="{01B0F531-CCBB-CD4A-8350-48E8807E9F2E}"/>
          </ac:spMkLst>
        </pc:spChg>
        <pc:spChg chg="mod">
          <ac:chgData name="Phyllipe Lima" userId="afbdb2a7827722fd" providerId="LiveId" clId="{F722935C-C9DE-FB44-B5E0-9FEBF90F5936}" dt="2020-08-24T22:13:39.651" v="2668" actId="14100"/>
          <ac:spMkLst>
            <pc:docMk/>
            <pc:sldMk cId="1162907804" sldId="536"/>
            <ac:spMk id="11" creationId="{D79354B0-BF4E-1A49-9976-7CB9E0FE304B}"/>
          </ac:spMkLst>
        </pc:spChg>
        <pc:spChg chg="del">
          <ac:chgData name="Phyllipe Lima" userId="afbdb2a7827722fd" providerId="LiveId" clId="{F722935C-C9DE-FB44-B5E0-9FEBF90F5936}" dt="2020-08-24T22:04:23.008" v="2550" actId="478"/>
          <ac:spMkLst>
            <pc:docMk/>
            <pc:sldMk cId="1162907804" sldId="536"/>
            <ac:spMk id="13" creationId="{1BC2511F-CABE-0D4B-B81B-3DAC34867A17}"/>
          </ac:spMkLst>
        </pc:spChg>
        <pc:spChg chg="add mod">
          <ac:chgData name="Phyllipe Lima" userId="afbdb2a7827722fd" providerId="LiveId" clId="{F722935C-C9DE-FB44-B5E0-9FEBF90F5936}" dt="2020-08-24T22:08:04.086" v="2665" actId="14100"/>
          <ac:spMkLst>
            <pc:docMk/>
            <pc:sldMk cId="1162907804" sldId="536"/>
            <ac:spMk id="14" creationId="{5511AF55-0FE2-C641-9A95-37E89756AA55}"/>
          </ac:spMkLst>
        </pc:spChg>
        <pc:picChg chg="del">
          <ac:chgData name="Phyllipe Lima" userId="afbdb2a7827722fd" providerId="LiveId" clId="{F722935C-C9DE-FB44-B5E0-9FEBF90F5936}" dt="2020-08-24T22:03:29.428" v="2541" actId="478"/>
          <ac:picMkLst>
            <pc:docMk/>
            <pc:sldMk cId="1162907804" sldId="536"/>
            <ac:picMk id="2" creationId="{01D5011D-BC0A-674D-916C-1BA1E74711E1}"/>
          </ac:picMkLst>
        </pc:picChg>
        <pc:picChg chg="add mod">
          <ac:chgData name="Phyllipe Lima" userId="afbdb2a7827722fd" providerId="LiveId" clId="{F722935C-C9DE-FB44-B5E0-9FEBF90F5936}" dt="2020-09-03T19:56:07.811" v="17716" actId="1038"/>
          <ac:picMkLst>
            <pc:docMk/>
            <pc:sldMk cId="1162907804" sldId="536"/>
            <ac:picMk id="2" creationId="{BF1D9AE8-FC98-8348-B822-4F2470F03581}"/>
          </ac:picMkLst>
        </pc:picChg>
        <pc:picChg chg="add del mod">
          <ac:chgData name="Phyllipe Lima" userId="afbdb2a7827722fd" providerId="LiveId" clId="{F722935C-C9DE-FB44-B5E0-9FEBF90F5936}" dt="2020-09-03T19:55:34.083" v="17706" actId="478"/>
          <ac:picMkLst>
            <pc:docMk/>
            <pc:sldMk cId="1162907804" sldId="536"/>
            <ac:picMk id="3" creationId="{CFA943F7-972D-704E-B7EC-DD4DCE73905F}"/>
          </ac:picMkLst>
        </pc:picChg>
        <pc:picChg chg="add mod">
          <ac:chgData name="Phyllipe Lima" userId="afbdb2a7827722fd" providerId="LiveId" clId="{F722935C-C9DE-FB44-B5E0-9FEBF90F5936}" dt="2020-08-24T22:06:23.060" v="2596" actId="1076"/>
          <ac:picMkLst>
            <pc:docMk/>
            <pc:sldMk cId="1162907804" sldId="536"/>
            <ac:picMk id="4" creationId="{5A0FDC1C-7F70-ED4E-BEB5-8B56C7091E0B}"/>
          </ac:picMkLst>
        </pc:picChg>
        <pc:picChg chg="del">
          <ac:chgData name="Phyllipe Lima" userId="afbdb2a7827722fd" providerId="LiveId" clId="{F722935C-C9DE-FB44-B5E0-9FEBF90F5936}" dt="2020-08-24T22:04:39.165" v="2576" actId="478"/>
          <ac:picMkLst>
            <pc:docMk/>
            <pc:sldMk cId="1162907804" sldId="536"/>
            <ac:picMk id="5" creationId="{E35F0796-2B5E-D542-8688-673442802787}"/>
          </ac:picMkLst>
        </pc:picChg>
        <pc:picChg chg="mod">
          <ac:chgData name="Phyllipe Lima" userId="afbdb2a7827722fd" providerId="LiveId" clId="{F722935C-C9DE-FB44-B5E0-9FEBF90F5936}" dt="2020-09-03T19:55:53.673" v="17712"/>
          <ac:picMkLst>
            <pc:docMk/>
            <pc:sldMk cId="1162907804" sldId="536"/>
            <ac:picMk id="6" creationId="{FF340913-3BD0-DD4B-BCDC-1BEAF1C389B7}"/>
          </ac:picMkLst>
        </pc:picChg>
        <pc:picChg chg="del">
          <ac:chgData name="Phyllipe Lima" userId="afbdb2a7827722fd" providerId="LiveId" clId="{F722935C-C9DE-FB44-B5E0-9FEBF90F5936}" dt="2020-08-24T22:04:24.331" v="2551" actId="478"/>
          <ac:picMkLst>
            <pc:docMk/>
            <pc:sldMk cId="1162907804" sldId="536"/>
            <ac:picMk id="12" creationId="{E30296A8-66A8-5B4B-BEE0-BC959D9DE2A5}"/>
          </ac:picMkLst>
        </pc:picChg>
      </pc:sldChg>
      <pc:sldChg chg="addSp delSp modSp add mod delAnim modAnim">
        <pc:chgData name="Phyllipe Lima" userId="afbdb2a7827722fd" providerId="LiveId" clId="{F722935C-C9DE-FB44-B5E0-9FEBF90F5936}" dt="2020-08-24T22:23:05.959" v="2880" actId="478"/>
        <pc:sldMkLst>
          <pc:docMk/>
          <pc:sldMk cId="702748538" sldId="537"/>
        </pc:sldMkLst>
        <pc:spChg chg="mod">
          <ac:chgData name="Phyllipe Lima" userId="afbdb2a7827722fd" providerId="LiveId" clId="{F722935C-C9DE-FB44-B5E0-9FEBF90F5936}" dt="2020-08-24T22:18:36.471" v="2766" actId="1076"/>
          <ac:spMkLst>
            <pc:docMk/>
            <pc:sldMk cId="702748538" sldId="537"/>
            <ac:spMk id="2" creationId="{291BEE4D-8321-D345-9A24-E13A4F91648B}"/>
          </ac:spMkLst>
        </pc:spChg>
        <pc:spChg chg="mod">
          <ac:chgData name="Phyllipe Lima" userId="afbdb2a7827722fd" providerId="LiveId" clId="{F722935C-C9DE-FB44-B5E0-9FEBF90F5936}" dt="2020-08-24T22:18:28.192" v="2764" actId="1076"/>
          <ac:spMkLst>
            <pc:docMk/>
            <pc:sldMk cId="702748538" sldId="537"/>
            <ac:spMk id="4" creationId="{1E5BA303-93C4-AF4F-84F9-10C16B26556C}"/>
          </ac:spMkLst>
        </pc:spChg>
        <pc:spChg chg="add mod">
          <ac:chgData name="Phyllipe Lima" userId="afbdb2a7827722fd" providerId="LiveId" clId="{F722935C-C9DE-FB44-B5E0-9FEBF90F5936}" dt="2020-08-24T22:18:27.012" v="2763" actId="1076"/>
          <ac:spMkLst>
            <pc:docMk/>
            <pc:sldMk cId="702748538" sldId="537"/>
            <ac:spMk id="7" creationId="{0C0F710C-36D8-3F43-8D6C-1780237E479A}"/>
          </ac:spMkLst>
        </pc:spChg>
        <pc:spChg chg="add del mod">
          <ac:chgData name="Phyllipe Lima" userId="afbdb2a7827722fd" providerId="LiveId" clId="{F722935C-C9DE-FB44-B5E0-9FEBF90F5936}" dt="2020-08-24T22:23:05.959" v="2880" actId="478"/>
          <ac:spMkLst>
            <pc:docMk/>
            <pc:sldMk cId="702748538" sldId="537"/>
            <ac:spMk id="8" creationId="{98898CC6-919E-5748-A6F1-62097311BA61}"/>
          </ac:spMkLst>
        </pc:spChg>
        <pc:spChg chg="mod">
          <ac:chgData name="Phyllipe Lima" userId="afbdb2a7827722fd" providerId="LiveId" clId="{F722935C-C9DE-FB44-B5E0-9FEBF90F5936}" dt="2020-08-24T22:17:59.554" v="2730" actId="1076"/>
          <ac:spMkLst>
            <pc:docMk/>
            <pc:sldMk cId="702748538" sldId="537"/>
            <ac:spMk id="9" creationId="{7A3AC413-ECDB-C14B-AB3F-B54E4B700E84}"/>
          </ac:spMkLst>
        </pc:spChg>
        <pc:picChg chg="del">
          <ac:chgData name="Phyllipe Lima" userId="afbdb2a7827722fd" providerId="LiveId" clId="{F722935C-C9DE-FB44-B5E0-9FEBF90F5936}" dt="2020-08-24T22:17:54.982" v="2729" actId="478"/>
          <ac:picMkLst>
            <pc:docMk/>
            <pc:sldMk cId="702748538" sldId="537"/>
            <ac:picMk id="3" creationId="{F1226369-5303-D94F-9DD0-A9CE46448862}"/>
          </ac:picMkLst>
        </pc:picChg>
        <pc:picChg chg="mod">
          <ac:chgData name="Phyllipe Lima" userId="afbdb2a7827722fd" providerId="LiveId" clId="{F722935C-C9DE-FB44-B5E0-9FEBF90F5936}" dt="2020-08-24T22:18:31.661" v="2765" actId="1076"/>
          <ac:picMkLst>
            <pc:docMk/>
            <pc:sldMk cId="702748538" sldId="537"/>
            <ac:picMk id="10" creationId="{D8B5A0E1-D895-6147-BB18-03E7679E1995}"/>
          </ac:picMkLst>
        </pc:picChg>
      </pc:sldChg>
      <pc:sldChg chg="addSp delSp modSp add mod modAnim">
        <pc:chgData name="Phyllipe Lima" userId="afbdb2a7827722fd" providerId="LiveId" clId="{F722935C-C9DE-FB44-B5E0-9FEBF90F5936}" dt="2020-08-24T22:23:46.380" v="2889"/>
        <pc:sldMkLst>
          <pc:docMk/>
          <pc:sldMk cId="2848772976" sldId="538"/>
        </pc:sldMkLst>
        <pc:spChg chg="del">
          <ac:chgData name="Phyllipe Lima" userId="afbdb2a7827722fd" providerId="LiveId" clId="{F722935C-C9DE-FB44-B5E0-9FEBF90F5936}" dt="2020-08-24T22:20:59.269" v="2770" actId="478"/>
          <ac:spMkLst>
            <pc:docMk/>
            <pc:sldMk cId="2848772976" sldId="538"/>
            <ac:spMk id="2" creationId="{291BEE4D-8321-D345-9A24-E13A4F91648B}"/>
          </ac:spMkLst>
        </pc:spChg>
        <pc:spChg chg="del">
          <ac:chgData name="Phyllipe Lima" userId="afbdb2a7827722fd" providerId="LiveId" clId="{F722935C-C9DE-FB44-B5E0-9FEBF90F5936}" dt="2020-08-24T22:21:02.063" v="2773" actId="478"/>
          <ac:spMkLst>
            <pc:docMk/>
            <pc:sldMk cId="2848772976" sldId="538"/>
            <ac:spMk id="4" creationId="{1E5BA303-93C4-AF4F-84F9-10C16B26556C}"/>
          </ac:spMkLst>
        </pc:spChg>
        <pc:spChg chg="del">
          <ac:chgData name="Phyllipe Lima" userId="afbdb2a7827722fd" providerId="LiveId" clId="{F722935C-C9DE-FB44-B5E0-9FEBF90F5936}" dt="2020-08-24T22:20:57.320" v="2769" actId="478"/>
          <ac:spMkLst>
            <pc:docMk/>
            <pc:sldMk cId="2848772976" sldId="538"/>
            <ac:spMk id="7" creationId="{0C0F710C-36D8-3F43-8D6C-1780237E479A}"/>
          </ac:spMkLst>
        </pc:spChg>
        <pc:spChg chg="mod">
          <ac:chgData name="Phyllipe Lima" userId="afbdb2a7827722fd" providerId="LiveId" clId="{F722935C-C9DE-FB44-B5E0-9FEBF90F5936}" dt="2020-08-24T22:21:29.333" v="2858" actId="20577"/>
          <ac:spMkLst>
            <pc:docMk/>
            <pc:sldMk cId="2848772976" sldId="538"/>
            <ac:spMk id="9" creationId="{7A3AC413-ECDB-C14B-AB3F-B54E4B700E84}"/>
          </ac:spMkLst>
        </pc:spChg>
        <pc:spChg chg="add mod">
          <ac:chgData name="Phyllipe Lima" userId="afbdb2a7827722fd" providerId="LiveId" clId="{F722935C-C9DE-FB44-B5E0-9FEBF90F5936}" dt="2020-08-24T22:23:25.846" v="2887" actId="14100"/>
          <ac:spMkLst>
            <pc:docMk/>
            <pc:sldMk cId="2848772976" sldId="538"/>
            <ac:spMk id="12" creationId="{9515D8CF-2C34-7247-9F56-468ACA2F89CE}"/>
          </ac:spMkLst>
        </pc:spChg>
        <pc:picChg chg="add mod">
          <ac:chgData name="Phyllipe Lima" userId="afbdb2a7827722fd" providerId="LiveId" clId="{F722935C-C9DE-FB44-B5E0-9FEBF90F5936}" dt="2020-08-24T22:22:49.225" v="2875" actId="14100"/>
          <ac:picMkLst>
            <pc:docMk/>
            <pc:sldMk cId="2848772976" sldId="538"/>
            <ac:picMk id="3" creationId="{5A239BEF-3BE0-EA4A-81F5-EF38C06E639C}"/>
          </ac:picMkLst>
        </pc:picChg>
        <pc:picChg chg="add del mod modCrop">
          <ac:chgData name="Phyllipe Lima" userId="afbdb2a7827722fd" providerId="LiveId" clId="{F722935C-C9DE-FB44-B5E0-9FEBF90F5936}" dt="2020-08-24T22:22:02.753" v="2864" actId="478"/>
          <ac:picMkLst>
            <pc:docMk/>
            <pc:sldMk cId="2848772976" sldId="538"/>
            <ac:picMk id="8" creationId="{458DFF99-9B1F-FA4E-816C-54AB35283769}"/>
          </ac:picMkLst>
        </pc:picChg>
        <pc:picChg chg="del">
          <ac:chgData name="Phyllipe Lima" userId="afbdb2a7827722fd" providerId="LiveId" clId="{F722935C-C9DE-FB44-B5E0-9FEBF90F5936}" dt="2020-08-24T22:21:00.933" v="2772" actId="478"/>
          <ac:picMkLst>
            <pc:docMk/>
            <pc:sldMk cId="2848772976" sldId="538"/>
            <ac:picMk id="10" creationId="{D8B5A0E1-D895-6147-BB18-03E7679E1995}"/>
          </ac:picMkLst>
        </pc:picChg>
        <pc:picChg chg="add mod modCrop">
          <ac:chgData name="Phyllipe Lima" userId="afbdb2a7827722fd" providerId="LiveId" clId="{F722935C-C9DE-FB44-B5E0-9FEBF90F5936}" dt="2020-08-24T22:22:56.788" v="2878" actId="1076"/>
          <ac:picMkLst>
            <pc:docMk/>
            <pc:sldMk cId="2848772976" sldId="538"/>
            <ac:picMk id="11" creationId="{F094636F-7CF7-AC48-80FC-2871BDEA9206}"/>
          </ac:picMkLst>
        </pc:picChg>
      </pc:sldChg>
      <pc:sldChg chg="addSp delSp modSp add mod delAnim">
        <pc:chgData name="Phyllipe Lima" userId="afbdb2a7827722fd" providerId="LiveId" clId="{F722935C-C9DE-FB44-B5E0-9FEBF90F5936}" dt="2020-08-28T11:44:06.376" v="3602" actId="20577"/>
        <pc:sldMkLst>
          <pc:docMk/>
          <pc:sldMk cId="3433416881" sldId="539"/>
        </pc:sldMkLst>
        <pc:spChg chg="add mod">
          <ac:chgData name="Phyllipe Lima" userId="afbdb2a7827722fd" providerId="LiveId" clId="{F722935C-C9DE-FB44-B5E0-9FEBF90F5936}" dt="2020-08-24T22:29:09.427" v="2941" actId="2085"/>
          <ac:spMkLst>
            <pc:docMk/>
            <pc:sldMk cId="3433416881" sldId="539"/>
            <ac:spMk id="5" creationId="{A52E6985-98B0-9A40-98B2-7A99FDF58D9E}"/>
          </ac:spMkLst>
        </pc:spChg>
        <pc:spChg chg="add mod">
          <ac:chgData name="Phyllipe Lima" userId="afbdb2a7827722fd" providerId="LiveId" clId="{F722935C-C9DE-FB44-B5E0-9FEBF90F5936}" dt="2020-08-24T22:33:19.640" v="2987" actId="1076"/>
          <ac:spMkLst>
            <pc:docMk/>
            <pc:sldMk cId="3433416881" sldId="539"/>
            <ac:spMk id="8" creationId="{66DA82CE-6580-DC45-893B-14A09898556D}"/>
          </ac:spMkLst>
        </pc:spChg>
        <pc:spChg chg="mod">
          <ac:chgData name="Phyllipe Lima" userId="afbdb2a7827722fd" providerId="LiveId" clId="{F722935C-C9DE-FB44-B5E0-9FEBF90F5936}" dt="2020-08-28T11:44:06.376" v="3602" actId="20577"/>
          <ac:spMkLst>
            <pc:docMk/>
            <pc:sldMk cId="3433416881" sldId="539"/>
            <ac:spMk id="9" creationId="{7A3AC413-ECDB-C14B-AB3F-B54E4B700E84}"/>
          </ac:spMkLst>
        </pc:spChg>
        <pc:spChg chg="del">
          <ac:chgData name="Phyllipe Lima" userId="afbdb2a7827722fd" providerId="LiveId" clId="{F722935C-C9DE-FB44-B5E0-9FEBF90F5936}" dt="2020-08-24T22:26:19.215" v="2893" actId="478"/>
          <ac:spMkLst>
            <pc:docMk/>
            <pc:sldMk cId="3433416881" sldId="539"/>
            <ac:spMk id="12" creationId="{9515D8CF-2C34-7247-9F56-468ACA2F89CE}"/>
          </ac:spMkLst>
        </pc:spChg>
        <pc:picChg chg="add del mod">
          <ac:chgData name="Phyllipe Lima" userId="afbdb2a7827722fd" providerId="LiveId" clId="{F722935C-C9DE-FB44-B5E0-9FEBF90F5936}" dt="2020-08-24T22:32:04.308" v="2970" actId="478"/>
          <ac:picMkLst>
            <pc:docMk/>
            <pc:sldMk cId="3433416881" sldId="539"/>
            <ac:picMk id="2" creationId="{0B085C83-410A-8143-B8AC-63E259FA002C}"/>
          </ac:picMkLst>
        </pc:picChg>
        <pc:picChg chg="del">
          <ac:chgData name="Phyllipe Lima" userId="afbdb2a7827722fd" providerId="LiveId" clId="{F722935C-C9DE-FB44-B5E0-9FEBF90F5936}" dt="2020-08-24T22:26:16.425" v="2891" actId="478"/>
          <ac:picMkLst>
            <pc:docMk/>
            <pc:sldMk cId="3433416881" sldId="539"/>
            <ac:picMk id="3" creationId="{5A239BEF-3BE0-EA4A-81F5-EF38C06E639C}"/>
          </ac:picMkLst>
        </pc:picChg>
        <pc:picChg chg="add mod">
          <ac:chgData name="Phyllipe Lima" userId="afbdb2a7827722fd" providerId="LiveId" clId="{F722935C-C9DE-FB44-B5E0-9FEBF90F5936}" dt="2020-08-24T22:28:17.720" v="2931" actId="1076"/>
          <ac:picMkLst>
            <pc:docMk/>
            <pc:sldMk cId="3433416881" sldId="539"/>
            <ac:picMk id="4" creationId="{A8C7E103-F690-D743-B68A-60F987B996F9}"/>
          </ac:picMkLst>
        </pc:picChg>
        <pc:picChg chg="add mod">
          <ac:chgData name="Phyllipe Lima" userId="afbdb2a7827722fd" providerId="LiveId" clId="{F722935C-C9DE-FB44-B5E0-9FEBF90F5936}" dt="2020-08-24T22:33:16.850" v="2986" actId="1076"/>
          <ac:picMkLst>
            <pc:docMk/>
            <pc:sldMk cId="3433416881" sldId="539"/>
            <ac:picMk id="6" creationId="{6566C064-2358-2741-B48D-3891064E9E75}"/>
          </ac:picMkLst>
        </pc:picChg>
        <pc:picChg chg="del">
          <ac:chgData name="Phyllipe Lima" userId="afbdb2a7827722fd" providerId="LiveId" clId="{F722935C-C9DE-FB44-B5E0-9FEBF90F5936}" dt="2020-08-24T22:26:17.877" v="2892" actId="478"/>
          <ac:picMkLst>
            <pc:docMk/>
            <pc:sldMk cId="3433416881" sldId="539"/>
            <ac:picMk id="11" creationId="{F094636F-7CF7-AC48-80FC-2871BDEA9206}"/>
          </ac:picMkLst>
        </pc:picChg>
      </pc:sldChg>
      <pc:sldChg chg="addSp delSp modSp add mod delAnim modAnim">
        <pc:chgData name="Phyllipe Lima" userId="afbdb2a7827722fd" providerId="LiveId" clId="{F722935C-C9DE-FB44-B5E0-9FEBF90F5936}" dt="2020-08-24T23:20:54.693" v="3584"/>
        <pc:sldMkLst>
          <pc:docMk/>
          <pc:sldMk cId="1974991194" sldId="540"/>
        </pc:sldMkLst>
        <pc:spChg chg="add mod">
          <ac:chgData name="Phyllipe Lima" userId="afbdb2a7827722fd" providerId="LiveId" clId="{F722935C-C9DE-FB44-B5E0-9FEBF90F5936}" dt="2020-08-24T23:20:44.357" v="3583" actId="1076"/>
          <ac:spMkLst>
            <pc:docMk/>
            <pc:sldMk cId="1974991194" sldId="540"/>
            <ac:spMk id="3" creationId="{78204283-0E53-F04C-A01E-68D0B175AF7C}"/>
          </ac:spMkLst>
        </pc:spChg>
        <pc:spChg chg="del">
          <ac:chgData name="Phyllipe Lima" userId="afbdb2a7827722fd" providerId="LiveId" clId="{F722935C-C9DE-FB44-B5E0-9FEBF90F5936}" dt="2020-08-24T23:02:12.345" v="2990" actId="478"/>
          <ac:spMkLst>
            <pc:docMk/>
            <pc:sldMk cId="1974991194" sldId="540"/>
            <ac:spMk id="8" creationId="{66DA82CE-6580-DC45-893B-14A09898556D}"/>
          </ac:spMkLst>
        </pc:spChg>
        <pc:spChg chg="del">
          <ac:chgData name="Phyllipe Lima" userId="afbdb2a7827722fd" providerId="LiveId" clId="{F722935C-C9DE-FB44-B5E0-9FEBF90F5936}" dt="2020-08-24T23:02:14.646" v="2992" actId="478"/>
          <ac:spMkLst>
            <pc:docMk/>
            <pc:sldMk cId="1974991194" sldId="540"/>
            <ac:spMk id="9" creationId="{7A3AC413-ECDB-C14B-AB3F-B54E4B700E84}"/>
          </ac:spMkLst>
        </pc:spChg>
        <pc:spChg chg="add del mod">
          <ac:chgData name="Phyllipe Lima" userId="afbdb2a7827722fd" providerId="LiveId" clId="{F722935C-C9DE-FB44-B5E0-9FEBF90F5936}" dt="2020-08-24T23:13:39.816" v="3272" actId="478"/>
          <ac:spMkLst>
            <pc:docMk/>
            <pc:sldMk cId="1974991194" sldId="540"/>
            <ac:spMk id="10" creationId="{E432501A-6578-3A43-A09F-2EBA0CA8AB36}"/>
          </ac:spMkLst>
        </pc:spChg>
        <pc:spChg chg="add mod">
          <ac:chgData name="Phyllipe Lima" userId="afbdb2a7827722fd" providerId="LiveId" clId="{F722935C-C9DE-FB44-B5E0-9FEBF90F5936}" dt="2020-08-24T23:15:45.081" v="3572" actId="20577"/>
          <ac:spMkLst>
            <pc:docMk/>
            <pc:sldMk cId="1974991194" sldId="540"/>
            <ac:spMk id="11" creationId="{16D9FB28-36E8-CA42-A7FE-F17C58800C33}"/>
          </ac:spMkLst>
        </pc:spChg>
        <pc:picChg chg="add del">
          <ac:chgData name="Phyllipe Lima" userId="afbdb2a7827722fd" providerId="LiveId" clId="{F722935C-C9DE-FB44-B5E0-9FEBF90F5936}" dt="2020-08-24T23:02:28.933" v="2996" actId="21"/>
          <ac:picMkLst>
            <pc:docMk/>
            <pc:sldMk cId="1974991194" sldId="540"/>
            <ac:picMk id="2" creationId="{EE35CE90-E449-A448-B273-EDBC1A166391}"/>
          </ac:picMkLst>
        </pc:picChg>
        <pc:picChg chg="del">
          <ac:chgData name="Phyllipe Lima" userId="afbdb2a7827722fd" providerId="LiveId" clId="{F722935C-C9DE-FB44-B5E0-9FEBF90F5936}" dt="2020-08-24T23:02:10.716" v="2989" actId="478"/>
          <ac:picMkLst>
            <pc:docMk/>
            <pc:sldMk cId="1974991194" sldId="540"/>
            <ac:picMk id="4" creationId="{A8C7E103-F690-D743-B68A-60F987B996F9}"/>
          </ac:picMkLst>
        </pc:picChg>
        <pc:picChg chg="del">
          <ac:chgData name="Phyllipe Lima" userId="afbdb2a7827722fd" providerId="LiveId" clId="{F722935C-C9DE-FB44-B5E0-9FEBF90F5936}" dt="2020-08-24T23:02:12.712" v="2991" actId="478"/>
          <ac:picMkLst>
            <pc:docMk/>
            <pc:sldMk cId="1974991194" sldId="540"/>
            <ac:picMk id="6" creationId="{6566C064-2358-2741-B48D-3891064E9E75}"/>
          </ac:picMkLst>
        </pc:picChg>
        <pc:picChg chg="add mod">
          <ac:chgData name="Phyllipe Lima" userId="afbdb2a7827722fd" providerId="LiveId" clId="{F722935C-C9DE-FB44-B5E0-9FEBF90F5936}" dt="2020-08-24T23:20:24.971" v="3580" actId="14100"/>
          <ac:picMkLst>
            <pc:docMk/>
            <pc:sldMk cId="1974991194" sldId="540"/>
            <ac:picMk id="12" creationId="{4C777309-0CBB-8346-9968-34D851CE8F85}"/>
          </ac:picMkLst>
        </pc:picChg>
        <pc:picChg chg="add mod">
          <ac:chgData name="Phyllipe Lima" userId="afbdb2a7827722fd" providerId="LiveId" clId="{F722935C-C9DE-FB44-B5E0-9FEBF90F5936}" dt="2020-08-24T23:20:26.420" v="3581" actId="1076"/>
          <ac:picMkLst>
            <pc:docMk/>
            <pc:sldMk cId="1974991194" sldId="540"/>
            <ac:picMk id="13" creationId="{15BF48A6-482F-8E4A-81A2-899F03004F76}"/>
          </ac:picMkLst>
        </pc:picChg>
        <pc:picChg chg="add mod">
          <ac:chgData name="Phyllipe Lima" userId="afbdb2a7827722fd" providerId="LiveId" clId="{F722935C-C9DE-FB44-B5E0-9FEBF90F5936}" dt="2020-08-24T23:10:18.689" v="3262" actId="1076"/>
          <ac:picMkLst>
            <pc:docMk/>
            <pc:sldMk cId="1974991194" sldId="540"/>
            <ac:picMk id="3074" creationId="{5E17EE19-9DBD-DA45-A179-172A55B366CF}"/>
          </ac:picMkLst>
        </pc:picChg>
      </pc:sldChg>
      <pc:sldChg chg="addSp delSp modSp add mod delAnim">
        <pc:chgData name="Phyllipe Lima" userId="afbdb2a7827722fd" providerId="LiveId" clId="{F722935C-C9DE-FB44-B5E0-9FEBF90F5936}" dt="2020-08-24T23:13:57.365" v="3282" actId="14100"/>
        <pc:sldMkLst>
          <pc:docMk/>
          <pc:sldMk cId="1442659245" sldId="541"/>
        </pc:sldMkLst>
        <pc:spChg chg="mod">
          <ac:chgData name="Phyllipe Lima" userId="afbdb2a7827722fd" providerId="LiveId" clId="{F722935C-C9DE-FB44-B5E0-9FEBF90F5936}" dt="2020-08-24T23:02:50.140" v="3006" actId="1036"/>
          <ac:spMkLst>
            <pc:docMk/>
            <pc:sldMk cId="1442659245" sldId="541"/>
            <ac:spMk id="10" creationId="{01B0F531-CCBB-CD4A-8350-48E8807E9F2E}"/>
          </ac:spMkLst>
        </pc:spChg>
        <pc:spChg chg="del">
          <ac:chgData name="Phyllipe Lima" userId="afbdb2a7827722fd" providerId="LiveId" clId="{F722935C-C9DE-FB44-B5E0-9FEBF90F5936}" dt="2020-08-24T23:04:47.325" v="3011" actId="478"/>
          <ac:spMkLst>
            <pc:docMk/>
            <pc:sldMk cId="1442659245" sldId="541"/>
            <ac:spMk id="11" creationId="{D79354B0-BF4E-1A49-9976-7CB9E0FE304B}"/>
          </ac:spMkLst>
        </pc:spChg>
        <pc:spChg chg="add mod">
          <ac:chgData name="Phyllipe Lima" userId="afbdb2a7827722fd" providerId="LiveId" clId="{F722935C-C9DE-FB44-B5E0-9FEBF90F5936}" dt="2020-08-24T23:13:57.365" v="3282" actId="14100"/>
          <ac:spMkLst>
            <pc:docMk/>
            <pc:sldMk cId="1442659245" sldId="541"/>
            <ac:spMk id="12" creationId="{66B2833A-53BC-C542-84FE-FFEC8F9334E2}"/>
          </ac:spMkLst>
        </pc:spChg>
        <pc:spChg chg="del">
          <ac:chgData name="Phyllipe Lima" userId="afbdb2a7827722fd" providerId="LiveId" clId="{F722935C-C9DE-FB44-B5E0-9FEBF90F5936}" dt="2020-08-24T23:04:51.617" v="3013" actId="478"/>
          <ac:spMkLst>
            <pc:docMk/>
            <pc:sldMk cId="1442659245" sldId="541"/>
            <ac:spMk id="14" creationId="{5511AF55-0FE2-C641-9A95-37E89756AA55}"/>
          </ac:spMkLst>
        </pc:spChg>
        <pc:picChg chg="del">
          <ac:chgData name="Phyllipe Lima" userId="afbdb2a7827722fd" providerId="LiveId" clId="{F722935C-C9DE-FB44-B5E0-9FEBF90F5936}" dt="2020-08-24T23:02:25.490" v="2995" actId="478"/>
          <ac:picMkLst>
            <pc:docMk/>
            <pc:sldMk cId="1442659245" sldId="541"/>
            <ac:picMk id="3" creationId="{CFA943F7-972D-704E-B7EC-DD4DCE73905F}"/>
          </ac:picMkLst>
        </pc:picChg>
        <pc:picChg chg="del mod">
          <ac:chgData name="Phyllipe Lima" userId="afbdb2a7827722fd" providerId="LiveId" clId="{F722935C-C9DE-FB44-B5E0-9FEBF90F5936}" dt="2020-08-24T23:04:49.976" v="3012" actId="478"/>
          <ac:picMkLst>
            <pc:docMk/>
            <pc:sldMk cId="1442659245" sldId="541"/>
            <ac:picMk id="4" creationId="{5A0FDC1C-7F70-ED4E-BEB5-8B56C7091E0B}"/>
          </ac:picMkLst>
        </pc:picChg>
        <pc:picChg chg="add mod">
          <ac:chgData name="Phyllipe Lima" userId="afbdb2a7827722fd" providerId="LiveId" clId="{F722935C-C9DE-FB44-B5E0-9FEBF90F5936}" dt="2020-08-24T23:02:35.734" v="2999" actId="167"/>
          <ac:picMkLst>
            <pc:docMk/>
            <pc:sldMk cId="1442659245" sldId="541"/>
            <ac:picMk id="8" creationId="{13C404FD-1821-7E48-93BF-8C9221AA2801}"/>
          </ac:picMkLst>
        </pc:picChg>
        <pc:picChg chg="add del mod">
          <ac:chgData name="Phyllipe Lima" userId="afbdb2a7827722fd" providerId="LiveId" clId="{F722935C-C9DE-FB44-B5E0-9FEBF90F5936}" dt="2020-08-24T23:05:00.635" v="3015" actId="478"/>
          <ac:picMkLst>
            <pc:docMk/>
            <pc:sldMk cId="1442659245" sldId="541"/>
            <ac:picMk id="1026" creationId="{A4A52003-BC38-BF48-964B-3E447F755F5B}"/>
          </ac:picMkLst>
        </pc:picChg>
      </pc:sldChg>
      <pc:sldChg chg="delSp modSp add mod delAnim">
        <pc:chgData name="Phyllipe Lima" userId="afbdb2a7827722fd" providerId="LiveId" clId="{F722935C-C9DE-FB44-B5E0-9FEBF90F5936}" dt="2020-08-24T23:08:21.152" v="3260" actId="20577"/>
        <pc:sldMkLst>
          <pc:docMk/>
          <pc:sldMk cId="3957186889" sldId="542"/>
        </pc:sldMkLst>
        <pc:spChg chg="del">
          <ac:chgData name="Phyllipe Lima" userId="afbdb2a7827722fd" providerId="LiveId" clId="{F722935C-C9DE-FB44-B5E0-9FEBF90F5936}" dt="2020-08-24T23:07:02.016" v="3146" actId="478"/>
          <ac:spMkLst>
            <pc:docMk/>
            <pc:sldMk cId="3957186889" sldId="542"/>
            <ac:spMk id="10" creationId="{01B0F531-CCBB-CD4A-8350-48E8807E9F2E}"/>
          </ac:spMkLst>
        </pc:spChg>
        <pc:spChg chg="del">
          <ac:chgData name="Phyllipe Lima" userId="afbdb2a7827722fd" providerId="LiveId" clId="{F722935C-C9DE-FB44-B5E0-9FEBF90F5936}" dt="2020-08-24T23:06:59.954" v="3145" actId="478"/>
          <ac:spMkLst>
            <pc:docMk/>
            <pc:sldMk cId="3957186889" sldId="542"/>
            <ac:spMk id="11" creationId="{D79354B0-BF4E-1A49-9976-7CB9E0FE304B}"/>
          </ac:spMkLst>
        </pc:spChg>
        <pc:spChg chg="mod">
          <ac:chgData name="Phyllipe Lima" userId="afbdb2a7827722fd" providerId="LiveId" clId="{F722935C-C9DE-FB44-B5E0-9FEBF90F5936}" dt="2020-08-24T23:08:21.152" v="3260" actId="20577"/>
          <ac:spMkLst>
            <pc:docMk/>
            <pc:sldMk cId="3957186889" sldId="542"/>
            <ac:spMk id="14" creationId="{5511AF55-0FE2-C641-9A95-37E89756AA55}"/>
          </ac:spMkLst>
        </pc:spChg>
        <pc:picChg chg="del mod">
          <ac:chgData name="Phyllipe Lima" userId="afbdb2a7827722fd" providerId="LiveId" clId="{F722935C-C9DE-FB44-B5E0-9FEBF90F5936}" dt="2020-08-24T23:07:07.952" v="3151" actId="478"/>
          <ac:picMkLst>
            <pc:docMk/>
            <pc:sldMk cId="3957186889" sldId="542"/>
            <ac:picMk id="4" creationId="{5A0FDC1C-7F70-ED4E-BEB5-8B56C7091E0B}"/>
          </ac:picMkLst>
        </pc:picChg>
        <pc:picChg chg="del">
          <ac:chgData name="Phyllipe Lima" userId="afbdb2a7827722fd" providerId="LiveId" clId="{F722935C-C9DE-FB44-B5E0-9FEBF90F5936}" dt="2020-08-24T23:06:54.808" v="3143" actId="478"/>
          <ac:picMkLst>
            <pc:docMk/>
            <pc:sldMk cId="3957186889" sldId="542"/>
            <ac:picMk id="6" creationId="{FF340913-3BD0-DD4B-BCDC-1BEAF1C389B7}"/>
          </ac:picMkLst>
        </pc:picChg>
        <pc:picChg chg="del">
          <ac:chgData name="Phyllipe Lima" userId="afbdb2a7827722fd" providerId="LiveId" clId="{F722935C-C9DE-FB44-B5E0-9FEBF90F5936}" dt="2020-08-24T23:06:57.799" v="3144" actId="478"/>
          <ac:picMkLst>
            <pc:docMk/>
            <pc:sldMk cId="3957186889" sldId="542"/>
            <ac:picMk id="8" creationId="{13C404FD-1821-7E48-93BF-8C9221AA2801}"/>
          </ac:picMkLst>
        </pc:picChg>
        <pc:picChg chg="mod">
          <ac:chgData name="Phyllipe Lima" userId="afbdb2a7827722fd" providerId="LiveId" clId="{F722935C-C9DE-FB44-B5E0-9FEBF90F5936}" dt="2020-08-24T23:07:14.062" v="3154" actId="14100"/>
          <ac:picMkLst>
            <pc:docMk/>
            <pc:sldMk cId="3957186889" sldId="542"/>
            <ac:picMk id="1026" creationId="{A4A52003-BC38-BF48-964B-3E447F755F5B}"/>
          </ac:picMkLst>
        </pc:picChg>
      </pc:sldChg>
      <pc:sldChg chg="addSp delSp modSp add mod delAnim">
        <pc:chgData name="Phyllipe Lima" userId="afbdb2a7827722fd" providerId="LiveId" clId="{F722935C-C9DE-FB44-B5E0-9FEBF90F5936}" dt="2020-08-24T23:13:26.727" v="3269" actId="1076"/>
        <pc:sldMkLst>
          <pc:docMk/>
          <pc:sldMk cId="2867068891" sldId="543"/>
        </pc:sldMkLst>
        <pc:spChg chg="del">
          <ac:chgData name="Phyllipe Lima" userId="afbdb2a7827722fd" providerId="LiveId" clId="{F722935C-C9DE-FB44-B5E0-9FEBF90F5936}" dt="2020-08-24T23:13:21.391" v="3265" actId="478"/>
          <ac:spMkLst>
            <pc:docMk/>
            <pc:sldMk cId="2867068891" sldId="543"/>
            <ac:spMk id="14" creationId="{5511AF55-0FE2-C641-9A95-37E89756AA55}"/>
          </ac:spMkLst>
        </pc:spChg>
        <pc:picChg chg="add mod">
          <ac:chgData name="Phyllipe Lima" userId="afbdb2a7827722fd" providerId="LiveId" clId="{F722935C-C9DE-FB44-B5E0-9FEBF90F5936}" dt="2020-08-24T23:13:26.727" v="3269" actId="1076"/>
          <ac:picMkLst>
            <pc:docMk/>
            <pc:sldMk cId="2867068891" sldId="543"/>
            <ac:picMk id="2" creationId="{13C7A880-E326-6047-8D36-18F96C9F881A}"/>
          </ac:picMkLst>
        </pc:picChg>
        <pc:picChg chg="del">
          <ac:chgData name="Phyllipe Lima" userId="afbdb2a7827722fd" providerId="LiveId" clId="{F722935C-C9DE-FB44-B5E0-9FEBF90F5936}" dt="2020-08-24T23:13:19.375" v="3264" actId="478"/>
          <ac:picMkLst>
            <pc:docMk/>
            <pc:sldMk cId="2867068891" sldId="543"/>
            <ac:picMk id="1026" creationId="{A4A52003-BC38-BF48-964B-3E447F755F5B}"/>
          </ac:picMkLst>
        </pc:picChg>
      </pc:sldChg>
      <pc:sldChg chg="addSp delSp modSp add mod ord delAnim">
        <pc:chgData name="Phyllipe Lima" userId="afbdb2a7827722fd" providerId="LiveId" clId="{F722935C-C9DE-FB44-B5E0-9FEBF90F5936}" dt="2020-09-03T11:49:46.490" v="14792" actId="20578"/>
        <pc:sldMkLst>
          <pc:docMk/>
          <pc:sldMk cId="3391693673" sldId="544"/>
        </pc:sldMkLst>
        <pc:spChg chg="del">
          <ac:chgData name="Phyllipe Lima" userId="afbdb2a7827722fd" providerId="LiveId" clId="{F722935C-C9DE-FB44-B5E0-9FEBF90F5936}" dt="2020-08-30T21:54:18.029" v="3605" actId="478"/>
          <ac:spMkLst>
            <pc:docMk/>
            <pc:sldMk cId="3391693673" sldId="544"/>
            <ac:spMk id="3" creationId="{78204283-0E53-F04C-A01E-68D0B175AF7C}"/>
          </ac:spMkLst>
        </pc:spChg>
        <pc:spChg chg="mod">
          <ac:chgData name="Phyllipe Lima" userId="afbdb2a7827722fd" providerId="LiveId" clId="{F722935C-C9DE-FB44-B5E0-9FEBF90F5936}" dt="2020-08-31T02:19:44.455" v="5583" actId="1076"/>
          <ac:spMkLst>
            <pc:docMk/>
            <pc:sldMk cId="3391693673" sldId="544"/>
            <ac:spMk id="11" creationId="{16D9FB28-36E8-CA42-A7FE-F17C58800C33}"/>
          </ac:spMkLst>
        </pc:spChg>
        <pc:picChg chg="add del mod">
          <ac:chgData name="Phyllipe Lima" userId="afbdb2a7827722fd" providerId="LiveId" clId="{F722935C-C9DE-FB44-B5E0-9FEBF90F5936}" dt="2020-08-31T02:18:30.068" v="5561" actId="478"/>
          <ac:picMkLst>
            <pc:docMk/>
            <pc:sldMk cId="3391693673" sldId="544"/>
            <ac:picMk id="2" creationId="{5A73ED3C-A239-E543-992C-2C4C9754A305}"/>
          </ac:picMkLst>
        </pc:picChg>
        <pc:picChg chg="add mod">
          <ac:chgData name="Phyllipe Lima" userId="afbdb2a7827722fd" providerId="LiveId" clId="{F722935C-C9DE-FB44-B5E0-9FEBF90F5936}" dt="2020-08-31T02:19:41.649" v="5582" actId="1076"/>
          <ac:picMkLst>
            <pc:docMk/>
            <pc:sldMk cId="3391693673" sldId="544"/>
            <ac:picMk id="9" creationId="{92E66894-B167-9046-8E3C-5BD9D095F0B2}"/>
          </ac:picMkLst>
        </pc:picChg>
        <pc:picChg chg="add mod">
          <ac:chgData name="Phyllipe Lima" userId="afbdb2a7827722fd" providerId="LiveId" clId="{F722935C-C9DE-FB44-B5E0-9FEBF90F5936}" dt="2020-08-31T02:19:40.274" v="5581" actId="1076"/>
          <ac:picMkLst>
            <pc:docMk/>
            <pc:sldMk cId="3391693673" sldId="544"/>
            <ac:picMk id="10" creationId="{0B63AC45-D101-4441-A449-4A8ECBE16880}"/>
          </ac:picMkLst>
        </pc:picChg>
        <pc:picChg chg="del">
          <ac:chgData name="Phyllipe Lima" userId="afbdb2a7827722fd" providerId="LiveId" clId="{F722935C-C9DE-FB44-B5E0-9FEBF90F5936}" dt="2020-08-30T21:54:14.123" v="3603" actId="478"/>
          <ac:picMkLst>
            <pc:docMk/>
            <pc:sldMk cId="3391693673" sldId="544"/>
            <ac:picMk id="12" creationId="{4C777309-0CBB-8346-9968-34D851CE8F85}"/>
          </ac:picMkLst>
        </pc:picChg>
        <pc:picChg chg="del">
          <ac:chgData name="Phyllipe Lima" userId="afbdb2a7827722fd" providerId="LiveId" clId="{F722935C-C9DE-FB44-B5E0-9FEBF90F5936}" dt="2020-08-30T21:54:14.833" v="3604" actId="478"/>
          <ac:picMkLst>
            <pc:docMk/>
            <pc:sldMk cId="3391693673" sldId="544"/>
            <ac:picMk id="13" creationId="{15BF48A6-482F-8E4A-81A2-899F03004F76}"/>
          </ac:picMkLst>
        </pc:picChg>
        <pc:picChg chg="del">
          <ac:chgData name="Phyllipe Lima" userId="afbdb2a7827722fd" providerId="LiveId" clId="{F722935C-C9DE-FB44-B5E0-9FEBF90F5936}" dt="2020-08-30T21:55:20.776" v="3642" actId="478"/>
          <ac:picMkLst>
            <pc:docMk/>
            <pc:sldMk cId="3391693673" sldId="544"/>
            <ac:picMk id="3074" creationId="{5E17EE19-9DBD-DA45-A179-172A55B366CF}"/>
          </ac:picMkLst>
        </pc:picChg>
      </pc:sldChg>
      <pc:sldChg chg="add del">
        <pc:chgData name="Phyllipe Lima" userId="afbdb2a7827722fd" providerId="LiveId" clId="{F722935C-C9DE-FB44-B5E0-9FEBF90F5936}" dt="2020-09-03T11:48:28.509" v="14786" actId="2696"/>
        <pc:sldMkLst>
          <pc:docMk/>
          <pc:sldMk cId="1319740101" sldId="545"/>
        </pc:sldMkLst>
      </pc:sldChg>
      <pc:sldChg chg="addSp delSp modSp add mod ord">
        <pc:chgData name="Phyllipe Lima" userId="afbdb2a7827722fd" providerId="LiveId" clId="{F722935C-C9DE-FB44-B5E0-9FEBF90F5936}" dt="2020-09-03T12:34:14.987" v="15072" actId="208"/>
        <pc:sldMkLst>
          <pc:docMk/>
          <pc:sldMk cId="3538558415" sldId="546"/>
        </pc:sldMkLst>
        <pc:spChg chg="add mod">
          <ac:chgData name="Phyllipe Lima" userId="afbdb2a7827722fd" providerId="LiveId" clId="{F722935C-C9DE-FB44-B5E0-9FEBF90F5936}" dt="2020-09-03T12:34:14.987" v="15072" actId="208"/>
          <ac:spMkLst>
            <pc:docMk/>
            <pc:sldMk cId="3538558415" sldId="546"/>
            <ac:spMk id="4" creationId="{2F3CCBB1-9D2B-4A4A-81EF-D0F50EADF137}"/>
          </ac:spMkLst>
        </pc:spChg>
        <pc:spChg chg="mod">
          <ac:chgData name="Phyllipe Lima" userId="afbdb2a7827722fd" providerId="LiveId" clId="{F722935C-C9DE-FB44-B5E0-9FEBF90F5936}" dt="2020-09-03T12:32:42.055" v="15063" actId="1076"/>
          <ac:spMkLst>
            <pc:docMk/>
            <pc:sldMk cId="3538558415" sldId="546"/>
            <ac:spMk id="14" creationId="{B97D974A-5044-4044-824B-068833787252}"/>
          </ac:spMkLst>
        </pc:spChg>
        <pc:picChg chg="add mod">
          <ac:chgData name="Phyllipe Lima" userId="afbdb2a7827722fd" providerId="LiveId" clId="{F722935C-C9DE-FB44-B5E0-9FEBF90F5936}" dt="2020-09-03T12:32:38.771" v="15062" actId="1076"/>
          <ac:picMkLst>
            <pc:docMk/>
            <pc:sldMk cId="3538558415" sldId="546"/>
            <ac:picMk id="2" creationId="{722F6D2D-2E6F-9448-976F-2F39FC90586A}"/>
          </ac:picMkLst>
        </pc:picChg>
        <pc:picChg chg="del">
          <ac:chgData name="Phyllipe Lima" userId="afbdb2a7827722fd" providerId="LiveId" clId="{F722935C-C9DE-FB44-B5E0-9FEBF90F5936}" dt="2020-08-30T22:44:16.750" v="4523" actId="478"/>
          <ac:picMkLst>
            <pc:docMk/>
            <pc:sldMk cId="3538558415" sldId="546"/>
            <ac:picMk id="2" creationId="{DC33B582-B664-BB4E-A485-6A2DB991E3AC}"/>
          </ac:picMkLst>
        </pc:picChg>
        <pc:picChg chg="del">
          <ac:chgData name="Phyllipe Lima" userId="afbdb2a7827722fd" providerId="LiveId" clId="{F722935C-C9DE-FB44-B5E0-9FEBF90F5936}" dt="2020-08-30T22:44:17.479" v="4524" actId="478"/>
          <ac:picMkLst>
            <pc:docMk/>
            <pc:sldMk cId="3538558415" sldId="546"/>
            <ac:picMk id="3" creationId="{140304D2-3151-0948-AA7C-AC15AA6BF324}"/>
          </ac:picMkLst>
        </pc:picChg>
        <pc:picChg chg="add mod">
          <ac:chgData name="Phyllipe Lima" userId="afbdb2a7827722fd" providerId="LiveId" clId="{F722935C-C9DE-FB44-B5E0-9FEBF90F5936}" dt="2020-09-03T12:33:43.727" v="15065" actId="1076"/>
          <ac:picMkLst>
            <pc:docMk/>
            <pc:sldMk cId="3538558415" sldId="546"/>
            <ac:picMk id="3" creationId="{D155DC2D-3886-B54A-A36C-A6CFA4885BBD}"/>
          </ac:picMkLst>
        </pc:picChg>
      </pc:sldChg>
      <pc:sldChg chg="addSp delSp modSp add mod">
        <pc:chgData name="Phyllipe Lima" userId="afbdb2a7827722fd" providerId="LiveId" clId="{F722935C-C9DE-FB44-B5E0-9FEBF90F5936}" dt="2020-09-03T19:57:01.943" v="17774" actId="20577"/>
        <pc:sldMkLst>
          <pc:docMk/>
          <pc:sldMk cId="1774968120" sldId="547"/>
        </pc:sldMkLst>
        <pc:spChg chg="mod">
          <ac:chgData name="Phyllipe Lima" userId="afbdb2a7827722fd" providerId="LiveId" clId="{F722935C-C9DE-FB44-B5E0-9FEBF90F5936}" dt="2020-09-03T19:57:01.943" v="17774" actId="20577"/>
          <ac:spMkLst>
            <pc:docMk/>
            <pc:sldMk cId="1774968120" sldId="547"/>
            <ac:spMk id="11" creationId="{16D9FB28-36E8-CA42-A7FE-F17C58800C33}"/>
          </ac:spMkLst>
        </pc:spChg>
        <pc:picChg chg="del">
          <ac:chgData name="Phyllipe Lima" userId="afbdb2a7827722fd" providerId="LiveId" clId="{F722935C-C9DE-FB44-B5E0-9FEBF90F5936}" dt="2020-09-03T11:47:04.876" v="14779" actId="478"/>
          <ac:picMkLst>
            <pc:docMk/>
            <pc:sldMk cId="1774968120" sldId="547"/>
            <ac:picMk id="2" creationId="{5A73ED3C-A239-E543-992C-2C4C9754A305}"/>
          </ac:picMkLst>
        </pc:picChg>
        <pc:picChg chg="add mod">
          <ac:chgData name="Phyllipe Lima" userId="afbdb2a7827722fd" providerId="LiveId" clId="{F722935C-C9DE-FB44-B5E0-9FEBF90F5936}" dt="2020-09-03T11:48:23.838" v="14785" actId="1076"/>
          <ac:picMkLst>
            <pc:docMk/>
            <pc:sldMk cId="1774968120" sldId="547"/>
            <ac:picMk id="3" creationId="{5A9B12F7-B73E-314D-9833-21042B9ACA2D}"/>
          </ac:picMkLst>
        </pc:picChg>
      </pc:sldChg>
      <pc:sldChg chg="addSp modSp add mod">
        <pc:chgData name="Phyllipe Lima" userId="afbdb2a7827722fd" providerId="LiveId" clId="{F722935C-C9DE-FB44-B5E0-9FEBF90F5936}" dt="2020-09-03T12:40:25.169" v="15083" actId="1076"/>
        <pc:sldMkLst>
          <pc:docMk/>
          <pc:sldMk cId="2127500528" sldId="548"/>
        </pc:sldMkLst>
        <pc:spChg chg="mod">
          <ac:chgData name="Phyllipe Lima" userId="afbdb2a7827722fd" providerId="LiveId" clId="{F722935C-C9DE-FB44-B5E0-9FEBF90F5936}" dt="2020-09-03T12:38:37.438" v="15076" actId="1076"/>
          <ac:spMkLst>
            <pc:docMk/>
            <pc:sldMk cId="2127500528" sldId="548"/>
            <ac:spMk id="14" creationId="{B97D974A-5044-4044-824B-068833787252}"/>
          </ac:spMkLst>
        </pc:spChg>
        <pc:picChg chg="add mod">
          <ac:chgData name="Phyllipe Lima" userId="afbdb2a7827722fd" providerId="LiveId" clId="{F722935C-C9DE-FB44-B5E0-9FEBF90F5936}" dt="2020-09-03T12:40:25.169" v="15083" actId="1076"/>
          <ac:picMkLst>
            <pc:docMk/>
            <pc:sldMk cId="2127500528" sldId="548"/>
            <ac:picMk id="2" creationId="{3EFB48FF-EDC6-F94B-9116-D4EECD935BF7}"/>
          </ac:picMkLst>
        </pc:picChg>
        <pc:picChg chg="add mod">
          <ac:chgData name="Phyllipe Lima" userId="afbdb2a7827722fd" providerId="LiveId" clId="{F722935C-C9DE-FB44-B5E0-9FEBF90F5936}" dt="2020-09-03T12:40:21.007" v="15081" actId="1076"/>
          <ac:picMkLst>
            <pc:docMk/>
            <pc:sldMk cId="2127500528" sldId="548"/>
            <ac:picMk id="3" creationId="{3EE3D1D6-E1AD-0B49-8BE0-A8E0B325D97D}"/>
          </ac:picMkLst>
        </pc:picChg>
      </pc:sldChg>
      <pc:sldChg chg="modSp add mod">
        <pc:chgData name="Phyllipe Lima" userId="afbdb2a7827722fd" providerId="LiveId" clId="{F722935C-C9DE-FB44-B5E0-9FEBF90F5936}" dt="2020-09-03T19:58:42.470" v="17879" actId="20577"/>
        <pc:sldMkLst>
          <pc:docMk/>
          <pc:sldMk cId="4104351210" sldId="549"/>
        </pc:sldMkLst>
        <pc:spChg chg="mod">
          <ac:chgData name="Phyllipe Lima" userId="afbdb2a7827722fd" providerId="LiveId" clId="{F722935C-C9DE-FB44-B5E0-9FEBF90F5936}" dt="2020-09-03T19:58:42.470" v="17879" actId="20577"/>
          <ac:spMkLst>
            <pc:docMk/>
            <pc:sldMk cId="4104351210" sldId="549"/>
            <ac:spMk id="14" creationId="{B97D974A-5044-4044-824B-068833787252}"/>
          </ac:spMkLst>
        </pc:spChg>
      </pc:sldChg>
      <pc:sldChg chg="add del">
        <pc:chgData name="Phyllipe Lima" userId="afbdb2a7827722fd" providerId="LiveId" clId="{F722935C-C9DE-FB44-B5E0-9FEBF90F5936}" dt="2020-09-03T12:35:10.726" v="15073" actId="2696"/>
        <pc:sldMkLst>
          <pc:docMk/>
          <pc:sldMk cId="803041658" sldId="550"/>
        </pc:sldMkLst>
      </pc:sldChg>
      <pc:sldChg chg="addSp delSp add del mod">
        <pc:chgData name="Phyllipe Lima" userId="afbdb2a7827722fd" providerId="LiveId" clId="{F722935C-C9DE-FB44-B5E0-9FEBF90F5936}" dt="2020-09-03T12:42:20.174" v="15084" actId="2696"/>
        <pc:sldMkLst>
          <pc:docMk/>
          <pc:sldMk cId="31198780" sldId="551"/>
        </pc:sldMkLst>
        <pc:spChg chg="del">
          <ac:chgData name="Phyllipe Lima" userId="afbdb2a7827722fd" providerId="LiveId" clId="{F722935C-C9DE-FB44-B5E0-9FEBF90F5936}" dt="2020-08-30T23:41:55.434" v="5222" actId="478"/>
          <ac:spMkLst>
            <pc:docMk/>
            <pc:sldMk cId="31198780" sldId="551"/>
            <ac:spMk id="14" creationId="{B97D974A-5044-4044-824B-068833787252}"/>
          </ac:spMkLst>
        </pc:spChg>
        <pc:picChg chg="add">
          <ac:chgData name="Phyllipe Lima" userId="afbdb2a7827722fd" providerId="LiveId" clId="{F722935C-C9DE-FB44-B5E0-9FEBF90F5936}" dt="2020-08-30T23:41:56.362" v="5223"/>
          <ac:picMkLst>
            <pc:docMk/>
            <pc:sldMk cId="31198780" sldId="551"/>
            <ac:picMk id="2" creationId="{CF33AB6F-ADD7-FF42-8070-D5272943A03B}"/>
          </ac:picMkLst>
        </pc:picChg>
      </pc:sldChg>
      <pc:sldChg chg="addSp delSp modSp add del mod">
        <pc:chgData name="Phyllipe Lima" userId="afbdb2a7827722fd" providerId="LiveId" clId="{F722935C-C9DE-FB44-B5E0-9FEBF90F5936}" dt="2020-09-03T12:50:09.365" v="15096" actId="2696"/>
        <pc:sldMkLst>
          <pc:docMk/>
          <pc:sldMk cId="3119773163" sldId="552"/>
        </pc:sldMkLst>
        <pc:picChg chg="del">
          <ac:chgData name="Phyllipe Lima" userId="afbdb2a7827722fd" providerId="LiveId" clId="{F722935C-C9DE-FB44-B5E0-9FEBF90F5936}" dt="2020-08-30T23:42:30.348" v="5225" actId="478"/>
          <ac:picMkLst>
            <pc:docMk/>
            <pc:sldMk cId="3119773163" sldId="552"/>
            <ac:picMk id="2" creationId="{CF33AB6F-ADD7-FF42-8070-D5272943A03B}"/>
          </ac:picMkLst>
        </pc:picChg>
        <pc:picChg chg="add mod">
          <ac:chgData name="Phyllipe Lima" userId="afbdb2a7827722fd" providerId="LiveId" clId="{F722935C-C9DE-FB44-B5E0-9FEBF90F5936}" dt="2020-08-30T23:43:20.043" v="5227" actId="1076"/>
          <ac:picMkLst>
            <pc:docMk/>
            <pc:sldMk cId="3119773163" sldId="552"/>
            <ac:picMk id="3" creationId="{64666A54-7FA5-0547-BAB9-880593C98956}"/>
          </ac:picMkLst>
        </pc:picChg>
        <pc:picChg chg="add mod">
          <ac:chgData name="Phyllipe Lima" userId="afbdb2a7827722fd" providerId="LiveId" clId="{F722935C-C9DE-FB44-B5E0-9FEBF90F5936}" dt="2020-08-30T23:43:21.302" v="5229" actId="1076"/>
          <ac:picMkLst>
            <pc:docMk/>
            <pc:sldMk cId="3119773163" sldId="552"/>
            <ac:picMk id="4" creationId="{465F183B-815A-1640-9460-934566F27E49}"/>
          </ac:picMkLst>
        </pc:picChg>
      </pc:sldChg>
      <pc:sldChg chg="add del">
        <pc:chgData name="Phyllipe Lima" userId="afbdb2a7827722fd" providerId="LiveId" clId="{F722935C-C9DE-FB44-B5E0-9FEBF90F5936}" dt="2020-09-03T12:42:42.619" v="15087" actId="2696"/>
        <pc:sldMkLst>
          <pc:docMk/>
          <pc:sldMk cId="3235671965" sldId="553"/>
        </pc:sldMkLst>
      </pc:sldChg>
      <pc:sldChg chg="modSp add del mod">
        <pc:chgData name="Phyllipe Lima" userId="afbdb2a7827722fd" providerId="LiveId" clId="{F722935C-C9DE-FB44-B5E0-9FEBF90F5936}" dt="2020-08-31T02:17:36.432" v="5560" actId="2696"/>
        <pc:sldMkLst>
          <pc:docMk/>
          <pc:sldMk cId="2989187851" sldId="554"/>
        </pc:sldMkLst>
        <pc:spChg chg="mod">
          <ac:chgData name="Phyllipe Lima" userId="afbdb2a7827722fd" providerId="LiveId" clId="{F722935C-C9DE-FB44-B5E0-9FEBF90F5936}" dt="2020-08-31T01:48:03.205" v="5245" actId="20577"/>
          <ac:spMkLst>
            <pc:docMk/>
            <pc:sldMk cId="2989187851" sldId="554"/>
            <ac:spMk id="14" creationId="{B97D974A-5044-4044-824B-068833787252}"/>
          </ac:spMkLst>
        </pc:spChg>
      </pc:sldChg>
      <pc:sldChg chg="addSp delSp modSp add mod">
        <pc:chgData name="Phyllipe Lima" userId="afbdb2a7827722fd" providerId="LiveId" clId="{F722935C-C9DE-FB44-B5E0-9FEBF90F5936}" dt="2020-08-31T02:11:24.858" v="5394" actId="1076"/>
        <pc:sldMkLst>
          <pc:docMk/>
          <pc:sldMk cId="1250681169" sldId="555"/>
        </pc:sldMkLst>
        <pc:spChg chg="mod">
          <ac:chgData name="Phyllipe Lima" userId="afbdb2a7827722fd" providerId="LiveId" clId="{F722935C-C9DE-FB44-B5E0-9FEBF90F5936}" dt="2020-08-31T02:10:15.796" v="5389" actId="20577"/>
          <ac:spMkLst>
            <pc:docMk/>
            <pc:sldMk cId="1250681169" sldId="555"/>
            <ac:spMk id="7" creationId="{D8B1266F-9218-884A-9DDB-00DC00D25C8F}"/>
          </ac:spMkLst>
        </pc:spChg>
        <pc:picChg chg="add mod">
          <ac:chgData name="Phyllipe Lima" userId="afbdb2a7827722fd" providerId="LiveId" clId="{F722935C-C9DE-FB44-B5E0-9FEBF90F5936}" dt="2020-08-31T02:11:22.688" v="5393" actId="1076"/>
          <ac:picMkLst>
            <pc:docMk/>
            <pc:sldMk cId="1250681169" sldId="555"/>
            <ac:picMk id="2" creationId="{4312CD41-1D89-7349-8729-4ECB9DAE26C7}"/>
          </ac:picMkLst>
        </pc:picChg>
        <pc:picChg chg="del">
          <ac:chgData name="Phyllipe Lima" userId="afbdb2a7827722fd" providerId="LiveId" clId="{F722935C-C9DE-FB44-B5E0-9FEBF90F5936}" dt="2020-08-31T02:06:21.637" v="5348" actId="478"/>
          <ac:picMkLst>
            <pc:docMk/>
            <pc:sldMk cId="1250681169" sldId="555"/>
            <ac:picMk id="3" creationId="{A2834319-FFD9-E94B-B9D7-07DF7B17C77C}"/>
          </ac:picMkLst>
        </pc:picChg>
        <pc:picChg chg="add mod">
          <ac:chgData name="Phyllipe Lima" userId="afbdb2a7827722fd" providerId="LiveId" clId="{F722935C-C9DE-FB44-B5E0-9FEBF90F5936}" dt="2020-08-31T02:11:24.858" v="5394" actId="1076"/>
          <ac:picMkLst>
            <pc:docMk/>
            <pc:sldMk cId="1250681169" sldId="555"/>
            <ac:picMk id="4" creationId="{413482D7-5A69-3C47-A65E-432CDCB18279}"/>
          </ac:picMkLst>
        </pc:picChg>
      </pc:sldChg>
      <pc:sldChg chg="addSp delSp modSp add mod">
        <pc:chgData name="Phyllipe Lima" userId="afbdb2a7827722fd" providerId="LiveId" clId="{F722935C-C9DE-FB44-B5E0-9FEBF90F5936}" dt="2020-08-31T02:17:00.377" v="5559" actId="1076"/>
        <pc:sldMkLst>
          <pc:docMk/>
          <pc:sldMk cId="3465857465" sldId="556"/>
        </pc:sldMkLst>
        <pc:spChg chg="mod">
          <ac:chgData name="Phyllipe Lima" userId="afbdb2a7827722fd" providerId="LiveId" clId="{F722935C-C9DE-FB44-B5E0-9FEBF90F5936}" dt="2020-08-31T02:13:04.708" v="5533" actId="20577"/>
          <ac:spMkLst>
            <pc:docMk/>
            <pc:sldMk cId="3465857465" sldId="556"/>
            <ac:spMk id="7" creationId="{D8B1266F-9218-884A-9DDB-00DC00D25C8F}"/>
          </ac:spMkLst>
        </pc:spChg>
        <pc:picChg chg="del">
          <ac:chgData name="Phyllipe Lima" userId="afbdb2a7827722fd" providerId="LiveId" clId="{F722935C-C9DE-FB44-B5E0-9FEBF90F5936}" dt="2020-08-31T02:12:58.808" v="5530" actId="478"/>
          <ac:picMkLst>
            <pc:docMk/>
            <pc:sldMk cId="3465857465" sldId="556"/>
            <ac:picMk id="2" creationId="{4312CD41-1D89-7349-8729-4ECB9DAE26C7}"/>
          </ac:picMkLst>
        </pc:picChg>
        <pc:picChg chg="add mod">
          <ac:chgData name="Phyllipe Lima" userId="afbdb2a7827722fd" providerId="LiveId" clId="{F722935C-C9DE-FB44-B5E0-9FEBF90F5936}" dt="2020-08-31T02:16:58.428" v="5557" actId="1076"/>
          <ac:picMkLst>
            <pc:docMk/>
            <pc:sldMk cId="3465857465" sldId="556"/>
            <ac:picMk id="3" creationId="{B44B1AA0-B85C-DE41-B98D-7DD99ACD87C7}"/>
          </ac:picMkLst>
        </pc:picChg>
        <pc:picChg chg="del">
          <ac:chgData name="Phyllipe Lima" userId="afbdb2a7827722fd" providerId="LiveId" clId="{F722935C-C9DE-FB44-B5E0-9FEBF90F5936}" dt="2020-08-31T02:12:58.231" v="5529" actId="478"/>
          <ac:picMkLst>
            <pc:docMk/>
            <pc:sldMk cId="3465857465" sldId="556"/>
            <ac:picMk id="4" creationId="{413482D7-5A69-3C47-A65E-432CDCB18279}"/>
          </ac:picMkLst>
        </pc:picChg>
        <pc:picChg chg="add mod">
          <ac:chgData name="Phyllipe Lima" userId="afbdb2a7827722fd" providerId="LiveId" clId="{F722935C-C9DE-FB44-B5E0-9FEBF90F5936}" dt="2020-08-31T02:16:59.362" v="5558" actId="1076"/>
          <ac:picMkLst>
            <pc:docMk/>
            <pc:sldMk cId="3465857465" sldId="556"/>
            <ac:picMk id="5" creationId="{DF484BD9-EDD7-804F-BB1E-A2EF839D7789}"/>
          </ac:picMkLst>
        </pc:picChg>
        <pc:picChg chg="add mod">
          <ac:chgData name="Phyllipe Lima" userId="afbdb2a7827722fd" providerId="LiveId" clId="{F722935C-C9DE-FB44-B5E0-9FEBF90F5936}" dt="2020-08-31T02:17:00.377" v="5559" actId="1076"/>
          <ac:picMkLst>
            <pc:docMk/>
            <pc:sldMk cId="3465857465" sldId="556"/>
            <ac:picMk id="6" creationId="{09D291C0-F4F0-424A-9AB2-B0721BB59A7A}"/>
          </ac:picMkLst>
        </pc:picChg>
      </pc:sldChg>
      <pc:sldChg chg="delSp add del mod setBg delDesignElem">
        <pc:chgData name="Phyllipe Lima" userId="afbdb2a7827722fd" providerId="LiveId" clId="{F722935C-C9DE-FB44-B5E0-9FEBF90F5936}" dt="2020-08-31T02:23:23.781" v="5588" actId="2696"/>
        <pc:sldMkLst>
          <pc:docMk/>
          <pc:sldMk cId="4057431110" sldId="557"/>
        </pc:sldMkLst>
        <pc:spChg chg="del">
          <ac:chgData name="Phyllipe Lima" userId="afbdb2a7827722fd" providerId="LiveId" clId="{F722935C-C9DE-FB44-B5E0-9FEBF90F5936}" dt="2020-08-31T02:20:00.946" v="5585"/>
          <ac:spMkLst>
            <pc:docMk/>
            <pc:sldMk cId="4057431110" sldId="557"/>
            <ac:spMk id="16" creationId="{CA815F2C-4E80-4019-8E59-FAD3F7F8473D}"/>
          </ac:spMkLst>
        </pc:spChg>
        <pc:picChg chg="del">
          <ac:chgData name="Phyllipe Lima" userId="afbdb2a7827722fd" providerId="LiveId" clId="{F722935C-C9DE-FB44-B5E0-9FEBF90F5936}" dt="2020-08-31T02:20:04.282" v="5586" actId="478"/>
          <ac:picMkLst>
            <pc:docMk/>
            <pc:sldMk cId="4057431110" sldId="557"/>
            <ac:picMk id="4" creationId="{5BDB6F48-92E4-6844-B496-23062174579B}"/>
          </ac:picMkLst>
        </pc:picChg>
      </pc:sldChg>
      <pc:sldChg chg="delSp modSp add mod">
        <pc:chgData name="Phyllipe Lima" userId="afbdb2a7827722fd" providerId="LiveId" clId="{F722935C-C9DE-FB44-B5E0-9FEBF90F5936}" dt="2020-09-02T12:43:16.670" v="13399" actId="404"/>
        <pc:sldMkLst>
          <pc:docMk/>
          <pc:sldMk cId="530235537" sldId="558"/>
        </pc:sldMkLst>
        <pc:spChg chg="mod">
          <ac:chgData name="Phyllipe Lima" userId="afbdb2a7827722fd" providerId="LiveId" clId="{F722935C-C9DE-FB44-B5E0-9FEBF90F5936}" dt="2020-09-02T12:43:16.670" v="13399" actId="404"/>
          <ac:spMkLst>
            <pc:docMk/>
            <pc:sldMk cId="530235537" sldId="558"/>
            <ac:spMk id="7" creationId="{EF49C9A9-2828-814E-91C0-7C82413062D3}"/>
          </ac:spMkLst>
        </pc:spChg>
        <pc:picChg chg="del">
          <ac:chgData name="Phyllipe Lima" userId="afbdb2a7827722fd" providerId="LiveId" clId="{F722935C-C9DE-FB44-B5E0-9FEBF90F5936}" dt="2020-09-01T13:27:09.494" v="6818" actId="478"/>
          <ac:picMkLst>
            <pc:docMk/>
            <pc:sldMk cId="530235537" sldId="558"/>
            <ac:picMk id="10" creationId="{AA27E4C8-6065-8A40-907F-F969C78CCF4D}"/>
          </ac:picMkLst>
        </pc:picChg>
      </pc:sldChg>
      <pc:sldChg chg="addSp delSp modSp add del mod modAnim">
        <pc:chgData name="Phyllipe Lima" userId="afbdb2a7827722fd" providerId="LiveId" clId="{F722935C-C9DE-FB44-B5E0-9FEBF90F5936}" dt="2020-09-03T12:42:30.528" v="15085" actId="2696"/>
        <pc:sldMkLst>
          <pc:docMk/>
          <pc:sldMk cId="199318261" sldId="559"/>
        </pc:sldMkLst>
        <pc:spChg chg="add mod">
          <ac:chgData name="Phyllipe Lima" userId="afbdb2a7827722fd" providerId="LiveId" clId="{F722935C-C9DE-FB44-B5E0-9FEBF90F5936}" dt="2020-09-03T11:51:40.566" v="14843" actId="14100"/>
          <ac:spMkLst>
            <pc:docMk/>
            <pc:sldMk cId="199318261" sldId="559"/>
            <ac:spMk id="2" creationId="{CD78F791-9224-6F4E-8C5A-38861811F4F7}"/>
          </ac:spMkLst>
        </pc:spChg>
        <pc:picChg chg="del">
          <ac:chgData name="Phyllipe Lima" userId="afbdb2a7827722fd" providerId="LiveId" clId="{F722935C-C9DE-FB44-B5E0-9FEBF90F5936}" dt="2020-09-01T01:05:24.405" v="5619" actId="478"/>
          <ac:picMkLst>
            <pc:docMk/>
            <pc:sldMk cId="199318261" sldId="559"/>
            <ac:picMk id="3" creationId="{64666A54-7FA5-0547-BAB9-880593C98956}"/>
          </ac:picMkLst>
        </pc:picChg>
        <pc:picChg chg="add mod">
          <ac:chgData name="Phyllipe Lima" userId="afbdb2a7827722fd" providerId="LiveId" clId="{F722935C-C9DE-FB44-B5E0-9FEBF90F5936}" dt="2020-09-03T11:51:21.721" v="14793"/>
          <ac:picMkLst>
            <pc:docMk/>
            <pc:sldMk cId="199318261" sldId="559"/>
            <ac:picMk id="3" creationId="{AF9D8BA5-A392-6248-8D2F-97727B9D1379}"/>
          </ac:picMkLst>
        </pc:picChg>
        <pc:picChg chg="del">
          <ac:chgData name="Phyllipe Lima" userId="afbdb2a7827722fd" providerId="LiveId" clId="{F722935C-C9DE-FB44-B5E0-9FEBF90F5936}" dt="2020-09-01T01:05:25.128" v="5620" actId="478"/>
          <ac:picMkLst>
            <pc:docMk/>
            <pc:sldMk cId="199318261" sldId="559"/>
            <ac:picMk id="4" creationId="{465F183B-815A-1640-9460-934566F27E49}"/>
          </ac:picMkLst>
        </pc:picChg>
      </pc:sldChg>
      <pc:sldChg chg="addSp delSp modSp add mod">
        <pc:chgData name="Phyllipe Lima" userId="afbdb2a7827722fd" providerId="LiveId" clId="{F722935C-C9DE-FB44-B5E0-9FEBF90F5936}" dt="2020-09-03T12:51:47.677" v="15199" actId="207"/>
        <pc:sldMkLst>
          <pc:docMk/>
          <pc:sldMk cId="1427615496" sldId="867"/>
        </pc:sldMkLst>
        <pc:spChg chg="mod">
          <ac:chgData name="Phyllipe Lima" userId="afbdb2a7827722fd" providerId="LiveId" clId="{F722935C-C9DE-FB44-B5E0-9FEBF90F5936}" dt="2020-09-03T11:30:33.737" v="14330" actId="20577"/>
          <ac:spMkLst>
            <pc:docMk/>
            <pc:sldMk cId="1427615496" sldId="867"/>
            <ac:spMk id="4" creationId="{F35070DE-5112-F44A-BADA-7EFCC3C3C3ED}"/>
          </ac:spMkLst>
        </pc:spChg>
        <pc:spChg chg="add mod">
          <ac:chgData name="Phyllipe Lima" userId="afbdb2a7827722fd" providerId="LiveId" clId="{F722935C-C9DE-FB44-B5E0-9FEBF90F5936}" dt="2020-09-03T12:51:47.677" v="15199" actId="207"/>
          <ac:spMkLst>
            <pc:docMk/>
            <pc:sldMk cId="1427615496" sldId="867"/>
            <ac:spMk id="8" creationId="{F48DCEA2-969F-404F-84C7-802B1E29060D}"/>
          </ac:spMkLst>
        </pc:spChg>
        <pc:spChg chg="add mod">
          <ac:chgData name="Phyllipe Lima" userId="afbdb2a7827722fd" providerId="LiveId" clId="{F722935C-C9DE-FB44-B5E0-9FEBF90F5936}" dt="2020-09-03T12:50:48.346" v="15103" actId="14100"/>
          <ac:spMkLst>
            <pc:docMk/>
            <pc:sldMk cId="1427615496" sldId="867"/>
            <ac:spMk id="9" creationId="{B1A38EAC-5346-D543-9041-0858F9040F4F}"/>
          </ac:spMkLst>
        </pc:spChg>
        <pc:picChg chg="del">
          <ac:chgData name="Phyllipe Lima" userId="afbdb2a7827722fd" providerId="LiveId" clId="{F722935C-C9DE-FB44-B5E0-9FEBF90F5936}" dt="2020-09-03T11:30:35.402" v="14331" actId="478"/>
          <ac:picMkLst>
            <pc:docMk/>
            <pc:sldMk cId="1427615496" sldId="867"/>
            <ac:picMk id="2" creationId="{EE175CAF-1D55-2141-BE38-BE5F8E394FDA}"/>
          </ac:picMkLst>
        </pc:picChg>
        <pc:picChg chg="add mod">
          <ac:chgData name="Phyllipe Lima" userId="afbdb2a7827722fd" providerId="LiveId" clId="{F722935C-C9DE-FB44-B5E0-9FEBF90F5936}" dt="2020-09-03T12:49:55.265" v="15092" actId="1076"/>
          <ac:picMkLst>
            <pc:docMk/>
            <pc:sldMk cId="1427615496" sldId="867"/>
            <ac:picMk id="5" creationId="{6C598CD1-09C5-3749-B6FB-05102643628E}"/>
          </ac:picMkLst>
        </pc:picChg>
        <pc:picChg chg="add mod modCrop">
          <ac:chgData name="Phyllipe Lima" userId="afbdb2a7827722fd" providerId="LiveId" clId="{F722935C-C9DE-FB44-B5E0-9FEBF90F5936}" dt="2020-09-03T12:50:29.370" v="15100" actId="1076"/>
          <ac:picMkLst>
            <pc:docMk/>
            <pc:sldMk cId="1427615496" sldId="867"/>
            <ac:picMk id="6" creationId="{ED33FFF0-32FF-B247-8AB3-BA60EA2C7331}"/>
          </ac:picMkLst>
        </pc:picChg>
        <pc:cxnChg chg="add mod">
          <ac:chgData name="Phyllipe Lima" userId="afbdb2a7827722fd" providerId="LiveId" clId="{F722935C-C9DE-FB44-B5E0-9FEBF90F5936}" dt="2020-09-03T12:50:53.308" v="15106" actId="1076"/>
          <ac:cxnSpMkLst>
            <pc:docMk/>
            <pc:sldMk cId="1427615496" sldId="867"/>
            <ac:cxnSpMk id="7" creationId="{835E77BD-45E9-D44F-AE59-757988616D56}"/>
          </ac:cxnSpMkLst>
        </pc:cxnChg>
      </pc:sldChg>
      <pc:sldChg chg="addSp delSp modSp add mod">
        <pc:chgData name="Phyllipe Lima" userId="afbdb2a7827722fd" providerId="LiveId" clId="{F722935C-C9DE-FB44-B5E0-9FEBF90F5936}" dt="2020-09-01T01:28:26.076" v="5750" actId="1076"/>
        <pc:sldMkLst>
          <pc:docMk/>
          <pc:sldMk cId="263412674" sldId="868"/>
        </pc:sldMkLst>
        <pc:spChg chg="mod">
          <ac:chgData name="Phyllipe Lima" userId="afbdb2a7827722fd" providerId="LiveId" clId="{F722935C-C9DE-FB44-B5E0-9FEBF90F5936}" dt="2020-09-01T01:10:45.673" v="5645" actId="20577"/>
          <ac:spMkLst>
            <pc:docMk/>
            <pc:sldMk cId="263412674" sldId="868"/>
            <ac:spMk id="4" creationId="{F35070DE-5112-F44A-BADA-7EFCC3C3C3ED}"/>
          </ac:spMkLst>
        </pc:spChg>
        <pc:spChg chg="add mod">
          <ac:chgData name="Phyllipe Lima" userId="afbdb2a7827722fd" providerId="LiveId" clId="{F722935C-C9DE-FB44-B5E0-9FEBF90F5936}" dt="2020-09-01T01:28:26.076" v="5750" actId="1076"/>
          <ac:spMkLst>
            <pc:docMk/>
            <pc:sldMk cId="263412674" sldId="868"/>
            <ac:spMk id="6" creationId="{D63B37AF-F99D-094C-B642-5013EE243A91}"/>
          </ac:spMkLst>
        </pc:spChg>
        <pc:picChg chg="del">
          <ac:chgData name="Phyllipe Lima" userId="afbdb2a7827722fd" providerId="LiveId" clId="{F722935C-C9DE-FB44-B5E0-9FEBF90F5936}" dt="2020-09-01T01:10:57.593" v="5646" actId="478"/>
          <ac:picMkLst>
            <pc:docMk/>
            <pc:sldMk cId="263412674" sldId="868"/>
            <ac:picMk id="2" creationId="{EE175CAF-1D55-2141-BE38-BE5F8E394FDA}"/>
          </ac:picMkLst>
        </pc:picChg>
        <pc:picChg chg="add mod">
          <ac:chgData name="Phyllipe Lima" userId="afbdb2a7827722fd" providerId="LiveId" clId="{F722935C-C9DE-FB44-B5E0-9FEBF90F5936}" dt="2020-09-01T01:11:38.885" v="5651" actId="14100"/>
          <ac:picMkLst>
            <pc:docMk/>
            <pc:sldMk cId="263412674" sldId="868"/>
            <ac:picMk id="5" creationId="{AC3F01EC-5879-6749-8FB2-43A3E32F27A3}"/>
          </ac:picMkLst>
        </pc:picChg>
      </pc:sldChg>
      <pc:sldChg chg="addSp delSp modSp add mod">
        <pc:chgData name="Phyllipe Lima" userId="afbdb2a7827722fd" providerId="LiveId" clId="{F722935C-C9DE-FB44-B5E0-9FEBF90F5936}" dt="2020-09-01T01:32:37.192" v="6075" actId="14100"/>
        <pc:sldMkLst>
          <pc:docMk/>
          <pc:sldMk cId="2143106222" sldId="869"/>
        </pc:sldMkLst>
        <pc:spChg chg="mod">
          <ac:chgData name="Phyllipe Lima" userId="afbdb2a7827722fd" providerId="LiveId" clId="{F722935C-C9DE-FB44-B5E0-9FEBF90F5936}" dt="2020-09-01T01:32:13.909" v="6070" actId="20577"/>
          <ac:spMkLst>
            <pc:docMk/>
            <pc:sldMk cId="2143106222" sldId="869"/>
            <ac:spMk id="6" creationId="{D63B37AF-F99D-094C-B642-5013EE243A91}"/>
          </ac:spMkLst>
        </pc:spChg>
        <pc:picChg chg="del">
          <ac:chgData name="Phyllipe Lima" userId="afbdb2a7827722fd" providerId="LiveId" clId="{F722935C-C9DE-FB44-B5E0-9FEBF90F5936}" dt="2020-09-01T01:30:40.775" v="5874" actId="478"/>
          <ac:picMkLst>
            <pc:docMk/>
            <pc:sldMk cId="2143106222" sldId="869"/>
            <ac:picMk id="5" creationId="{AC3F01EC-5879-6749-8FB2-43A3E32F27A3}"/>
          </ac:picMkLst>
        </pc:picChg>
        <pc:picChg chg="add mod">
          <ac:chgData name="Phyllipe Lima" userId="afbdb2a7827722fd" providerId="LiveId" clId="{F722935C-C9DE-FB44-B5E0-9FEBF90F5936}" dt="2020-09-01T01:32:37.192" v="6075" actId="14100"/>
          <ac:picMkLst>
            <pc:docMk/>
            <pc:sldMk cId="2143106222" sldId="869"/>
            <ac:picMk id="7" creationId="{E5BBA002-CA40-8048-938F-18B5197406E2}"/>
          </ac:picMkLst>
        </pc:picChg>
      </pc:sldChg>
      <pc:sldChg chg="delSp modSp add del mod">
        <pc:chgData name="Phyllipe Lima" userId="afbdb2a7827722fd" providerId="LiveId" clId="{F722935C-C9DE-FB44-B5E0-9FEBF90F5936}" dt="2020-09-01T01:32:57.962" v="6090" actId="2696"/>
        <pc:sldMkLst>
          <pc:docMk/>
          <pc:sldMk cId="3818675346" sldId="870"/>
        </pc:sldMkLst>
        <pc:spChg chg="mod">
          <ac:chgData name="Phyllipe Lima" userId="afbdb2a7827722fd" providerId="LiveId" clId="{F722935C-C9DE-FB44-B5E0-9FEBF90F5936}" dt="2020-09-01T01:32:45.557" v="6087" actId="20577"/>
          <ac:spMkLst>
            <pc:docMk/>
            <pc:sldMk cId="3818675346" sldId="870"/>
            <ac:spMk id="4" creationId="{F35070DE-5112-F44A-BADA-7EFCC3C3C3ED}"/>
          </ac:spMkLst>
        </pc:spChg>
        <pc:picChg chg="del">
          <ac:chgData name="Phyllipe Lima" userId="afbdb2a7827722fd" providerId="LiveId" clId="{F722935C-C9DE-FB44-B5E0-9FEBF90F5936}" dt="2020-09-01T01:32:47.688" v="6088" actId="478"/>
          <ac:picMkLst>
            <pc:docMk/>
            <pc:sldMk cId="3818675346" sldId="870"/>
            <ac:picMk id="7" creationId="{E5BBA002-CA40-8048-938F-18B5197406E2}"/>
          </ac:picMkLst>
        </pc:picChg>
      </pc:sldChg>
      <pc:sldChg chg="addSp delSp modSp add mod">
        <pc:chgData name="Phyllipe Lima" userId="afbdb2a7827722fd" providerId="LiveId" clId="{F722935C-C9DE-FB44-B5E0-9FEBF90F5936}" dt="2020-09-01T01:41:29.841" v="6140" actId="1076"/>
        <pc:sldMkLst>
          <pc:docMk/>
          <pc:sldMk cId="1558137367" sldId="871"/>
        </pc:sldMkLst>
        <pc:spChg chg="mod">
          <ac:chgData name="Phyllipe Lima" userId="afbdb2a7827722fd" providerId="LiveId" clId="{F722935C-C9DE-FB44-B5E0-9FEBF90F5936}" dt="2020-09-01T01:33:01.832" v="6101" actId="20577"/>
          <ac:spMkLst>
            <pc:docMk/>
            <pc:sldMk cId="1558137367" sldId="871"/>
            <ac:spMk id="4" creationId="{F35070DE-5112-F44A-BADA-7EFCC3C3C3ED}"/>
          </ac:spMkLst>
        </pc:spChg>
        <pc:spChg chg="mod">
          <ac:chgData name="Phyllipe Lima" userId="afbdb2a7827722fd" providerId="LiveId" clId="{F722935C-C9DE-FB44-B5E0-9FEBF90F5936}" dt="2020-09-01T01:41:29.841" v="6140" actId="1076"/>
          <ac:spMkLst>
            <pc:docMk/>
            <pc:sldMk cId="1558137367" sldId="871"/>
            <ac:spMk id="6" creationId="{D63B37AF-F99D-094C-B642-5013EE243A91}"/>
          </ac:spMkLst>
        </pc:spChg>
        <pc:picChg chg="add mod">
          <ac:chgData name="Phyllipe Lima" userId="afbdb2a7827722fd" providerId="LiveId" clId="{F722935C-C9DE-FB44-B5E0-9FEBF90F5936}" dt="2020-09-01T01:41:26.307" v="6139" actId="1076"/>
          <ac:picMkLst>
            <pc:docMk/>
            <pc:sldMk cId="1558137367" sldId="871"/>
            <ac:picMk id="2" creationId="{83AEB3ED-B51D-554E-9375-48AF48DFB5CF}"/>
          </ac:picMkLst>
        </pc:picChg>
        <pc:picChg chg="del">
          <ac:chgData name="Phyllipe Lima" userId="afbdb2a7827722fd" providerId="LiveId" clId="{F722935C-C9DE-FB44-B5E0-9FEBF90F5936}" dt="2020-09-01T01:41:24.892" v="6138" actId="478"/>
          <ac:picMkLst>
            <pc:docMk/>
            <pc:sldMk cId="1558137367" sldId="871"/>
            <ac:picMk id="5" creationId="{AC3F01EC-5879-6749-8FB2-43A3E32F27A3}"/>
          </ac:picMkLst>
        </pc:picChg>
      </pc:sldChg>
      <pc:sldChg chg="addSp delSp modSp add mod">
        <pc:chgData name="Phyllipe Lima" userId="afbdb2a7827722fd" providerId="LiveId" clId="{F722935C-C9DE-FB44-B5E0-9FEBF90F5936}" dt="2020-09-01T01:47:14.146" v="6508" actId="20577"/>
        <pc:sldMkLst>
          <pc:docMk/>
          <pc:sldMk cId="3044035706" sldId="872"/>
        </pc:sldMkLst>
        <pc:spChg chg="mod">
          <ac:chgData name="Phyllipe Lima" userId="afbdb2a7827722fd" providerId="LiveId" clId="{F722935C-C9DE-FB44-B5E0-9FEBF90F5936}" dt="2020-09-01T01:47:14.146" v="6508" actId="20577"/>
          <ac:spMkLst>
            <pc:docMk/>
            <pc:sldMk cId="3044035706" sldId="872"/>
            <ac:spMk id="4" creationId="{F35070DE-5112-F44A-BADA-7EFCC3C3C3ED}"/>
          </ac:spMkLst>
        </pc:spChg>
        <pc:spChg chg="del">
          <ac:chgData name="Phyllipe Lima" userId="afbdb2a7827722fd" providerId="LiveId" clId="{F722935C-C9DE-FB44-B5E0-9FEBF90F5936}" dt="2020-09-01T01:43:24.092" v="6214" actId="478"/>
          <ac:spMkLst>
            <pc:docMk/>
            <pc:sldMk cId="3044035706" sldId="872"/>
            <ac:spMk id="6" creationId="{D63B37AF-F99D-094C-B642-5013EE243A91}"/>
          </ac:spMkLst>
        </pc:spChg>
        <pc:picChg chg="del">
          <ac:chgData name="Phyllipe Lima" userId="afbdb2a7827722fd" providerId="LiveId" clId="{F722935C-C9DE-FB44-B5E0-9FEBF90F5936}" dt="2020-09-01T01:43:16.975" v="6193" actId="478"/>
          <ac:picMkLst>
            <pc:docMk/>
            <pc:sldMk cId="3044035706" sldId="872"/>
            <ac:picMk id="2" creationId="{83AEB3ED-B51D-554E-9375-48AF48DFB5CF}"/>
          </ac:picMkLst>
        </pc:picChg>
        <pc:picChg chg="add mod">
          <ac:chgData name="Phyllipe Lima" userId="afbdb2a7827722fd" providerId="LiveId" clId="{F722935C-C9DE-FB44-B5E0-9FEBF90F5936}" dt="2020-09-01T01:46:28.632" v="6453" actId="14100"/>
          <ac:picMkLst>
            <pc:docMk/>
            <pc:sldMk cId="3044035706" sldId="872"/>
            <ac:picMk id="5" creationId="{70634F7F-A074-FE4B-AFFA-ED0620D016CA}"/>
          </ac:picMkLst>
        </pc:picChg>
      </pc:sldChg>
      <pc:sldChg chg="addSp delSp modSp add mod">
        <pc:chgData name="Phyllipe Lima" userId="afbdb2a7827722fd" providerId="LiveId" clId="{F722935C-C9DE-FB44-B5E0-9FEBF90F5936}" dt="2020-09-01T01:48:59.299" v="6679" actId="20577"/>
        <pc:sldMkLst>
          <pc:docMk/>
          <pc:sldMk cId="2450542707" sldId="873"/>
        </pc:sldMkLst>
        <pc:spChg chg="mod">
          <ac:chgData name="Phyllipe Lima" userId="afbdb2a7827722fd" providerId="LiveId" clId="{F722935C-C9DE-FB44-B5E0-9FEBF90F5936}" dt="2020-09-01T01:48:59.299" v="6679" actId="20577"/>
          <ac:spMkLst>
            <pc:docMk/>
            <pc:sldMk cId="2450542707" sldId="873"/>
            <ac:spMk id="4" creationId="{F35070DE-5112-F44A-BADA-7EFCC3C3C3ED}"/>
          </ac:spMkLst>
        </pc:spChg>
        <pc:picChg chg="add mod">
          <ac:chgData name="Phyllipe Lima" userId="afbdb2a7827722fd" providerId="LiveId" clId="{F722935C-C9DE-FB44-B5E0-9FEBF90F5936}" dt="2020-09-01T01:48:54.410" v="6659" actId="14100"/>
          <ac:picMkLst>
            <pc:docMk/>
            <pc:sldMk cId="2450542707" sldId="873"/>
            <ac:picMk id="2" creationId="{86527282-36BE-CA48-B4A7-007C14110925}"/>
          </ac:picMkLst>
        </pc:picChg>
        <pc:picChg chg="del">
          <ac:chgData name="Phyllipe Lima" userId="afbdb2a7827722fd" providerId="LiveId" clId="{F722935C-C9DE-FB44-B5E0-9FEBF90F5936}" dt="2020-09-01T01:47:54.265" v="6655" actId="478"/>
          <ac:picMkLst>
            <pc:docMk/>
            <pc:sldMk cId="2450542707" sldId="873"/>
            <ac:picMk id="5" creationId="{70634F7F-A074-FE4B-AFFA-ED0620D016CA}"/>
          </ac:picMkLst>
        </pc:picChg>
      </pc:sldChg>
      <pc:sldChg chg="add del">
        <pc:chgData name="Phyllipe Lima" userId="afbdb2a7827722fd" providerId="LiveId" clId="{F722935C-C9DE-FB44-B5E0-9FEBF90F5936}" dt="2020-09-01T13:49:20.476" v="7221" actId="2696"/>
        <pc:sldMkLst>
          <pc:docMk/>
          <pc:sldMk cId="1632543188" sldId="874"/>
        </pc:sldMkLst>
      </pc:sldChg>
      <pc:sldChg chg="addSp delSp modSp add mod">
        <pc:chgData name="Phyllipe Lima" userId="afbdb2a7827722fd" providerId="LiveId" clId="{F722935C-C9DE-FB44-B5E0-9FEBF90F5936}" dt="2020-09-03T15:31:20.314" v="17389" actId="1076"/>
        <pc:sldMkLst>
          <pc:docMk/>
          <pc:sldMk cId="3921075113" sldId="874"/>
        </pc:sldMkLst>
        <pc:picChg chg="add mod">
          <ac:chgData name="Phyllipe Lima" userId="afbdb2a7827722fd" providerId="LiveId" clId="{F722935C-C9DE-FB44-B5E0-9FEBF90F5936}" dt="2020-09-03T15:31:20.314" v="17389" actId="1076"/>
          <ac:picMkLst>
            <pc:docMk/>
            <pc:sldMk cId="3921075113" sldId="874"/>
            <ac:picMk id="2" creationId="{BF175B08-9D6C-8642-B66E-DF33606BDA1B}"/>
          </ac:picMkLst>
        </pc:picChg>
        <pc:picChg chg="del">
          <ac:chgData name="Phyllipe Lima" userId="afbdb2a7827722fd" providerId="LiveId" clId="{F722935C-C9DE-FB44-B5E0-9FEBF90F5936}" dt="2020-09-03T15:30:13.027" v="17386" actId="478"/>
          <ac:picMkLst>
            <pc:docMk/>
            <pc:sldMk cId="3921075113" sldId="874"/>
            <ac:picMk id="10" creationId="{AA27E4C8-6065-8A40-907F-F969C78CCF4D}"/>
          </ac:picMkLst>
        </pc:picChg>
      </pc:sldChg>
      <pc:sldChg chg="addSp delSp modSp add del mod">
        <pc:chgData name="Phyllipe Lima" userId="afbdb2a7827722fd" providerId="LiveId" clId="{F722935C-C9DE-FB44-B5E0-9FEBF90F5936}" dt="2020-09-01T13:52:38.820" v="7302" actId="2696"/>
        <pc:sldMkLst>
          <pc:docMk/>
          <pc:sldMk cId="2767531070" sldId="875"/>
        </pc:sldMkLst>
        <pc:spChg chg="add mod">
          <ac:chgData name="Phyllipe Lima" userId="afbdb2a7827722fd" providerId="LiveId" clId="{F722935C-C9DE-FB44-B5E0-9FEBF90F5936}" dt="2020-09-01T13:40:30.404" v="7018" actId="14100"/>
          <ac:spMkLst>
            <pc:docMk/>
            <pc:sldMk cId="2767531070" sldId="875"/>
            <ac:spMk id="3" creationId="{4CE46923-449C-A049-B738-D07E986C009B}"/>
          </ac:spMkLst>
        </pc:spChg>
        <pc:spChg chg="add mod">
          <ac:chgData name="Phyllipe Lima" userId="afbdb2a7827722fd" providerId="LiveId" clId="{F722935C-C9DE-FB44-B5E0-9FEBF90F5936}" dt="2020-09-01T13:40:40.930" v="7022" actId="14100"/>
          <ac:spMkLst>
            <pc:docMk/>
            <pc:sldMk cId="2767531070" sldId="875"/>
            <ac:spMk id="6" creationId="{0F7C303F-0203-2449-8A86-99BDF361C20C}"/>
          </ac:spMkLst>
        </pc:spChg>
        <pc:spChg chg="del">
          <ac:chgData name="Phyllipe Lima" userId="afbdb2a7827722fd" providerId="LiveId" clId="{F722935C-C9DE-FB44-B5E0-9FEBF90F5936}" dt="2020-09-01T13:38:51.255" v="7005" actId="478"/>
          <ac:spMkLst>
            <pc:docMk/>
            <pc:sldMk cId="2767531070" sldId="875"/>
            <ac:spMk id="7" creationId="{EF49C9A9-2828-814E-91C0-7C82413062D3}"/>
          </ac:spMkLst>
        </pc:spChg>
        <pc:spChg chg="add mod">
          <ac:chgData name="Phyllipe Lima" userId="afbdb2a7827722fd" providerId="LiveId" clId="{F722935C-C9DE-FB44-B5E0-9FEBF90F5936}" dt="2020-09-01T13:41:33.039" v="7030" actId="1036"/>
          <ac:spMkLst>
            <pc:docMk/>
            <pc:sldMk cId="2767531070" sldId="875"/>
            <ac:spMk id="8" creationId="{27378834-FBF7-5446-8995-84748E7E29B8}"/>
          </ac:spMkLst>
        </pc:spChg>
        <pc:spChg chg="add mod">
          <ac:chgData name="Phyllipe Lima" userId="afbdb2a7827722fd" providerId="LiveId" clId="{F722935C-C9DE-FB44-B5E0-9FEBF90F5936}" dt="2020-09-01T13:41:44.505" v="7034" actId="14100"/>
          <ac:spMkLst>
            <pc:docMk/>
            <pc:sldMk cId="2767531070" sldId="875"/>
            <ac:spMk id="9" creationId="{19A4E40F-93C5-9345-AC07-2F57947DC76E}"/>
          </ac:spMkLst>
        </pc:spChg>
        <pc:spChg chg="add del mod">
          <ac:chgData name="Phyllipe Lima" userId="afbdb2a7827722fd" providerId="LiveId" clId="{F722935C-C9DE-FB44-B5E0-9FEBF90F5936}" dt="2020-09-01T13:43:48.739" v="7037" actId="478"/>
          <ac:spMkLst>
            <pc:docMk/>
            <pc:sldMk cId="2767531070" sldId="875"/>
            <ac:spMk id="11" creationId="{C3114EE4-D3D4-2E4B-8E92-A10BFEED3641}"/>
          </ac:spMkLst>
        </pc:spChg>
        <pc:spChg chg="add mod">
          <ac:chgData name="Phyllipe Lima" userId="afbdb2a7827722fd" providerId="LiveId" clId="{F722935C-C9DE-FB44-B5E0-9FEBF90F5936}" dt="2020-09-01T13:48:19.452" v="7126" actId="20577"/>
          <ac:spMkLst>
            <pc:docMk/>
            <pc:sldMk cId="2767531070" sldId="875"/>
            <ac:spMk id="13" creationId="{8011E7B7-9F89-0442-AB30-3140436309B7}"/>
          </ac:spMkLst>
        </pc:spChg>
        <pc:spChg chg="add mod">
          <ac:chgData name="Phyllipe Lima" userId="afbdb2a7827722fd" providerId="LiveId" clId="{F722935C-C9DE-FB44-B5E0-9FEBF90F5936}" dt="2020-09-01T13:51:29.280" v="7297" actId="20577"/>
          <ac:spMkLst>
            <pc:docMk/>
            <pc:sldMk cId="2767531070" sldId="875"/>
            <ac:spMk id="14" creationId="{BE2B0FD7-1EC1-D841-B3FC-0979942ADF56}"/>
          </ac:spMkLst>
        </pc:spChg>
        <pc:picChg chg="add del mod">
          <ac:chgData name="Phyllipe Lima" userId="afbdb2a7827722fd" providerId="LiveId" clId="{F722935C-C9DE-FB44-B5E0-9FEBF90F5936}" dt="2020-09-01T13:52:27.630" v="7300" actId="478"/>
          <ac:picMkLst>
            <pc:docMk/>
            <pc:sldMk cId="2767531070" sldId="875"/>
            <ac:picMk id="2" creationId="{64C494D5-4B16-784C-80DC-EDFBA7D25428}"/>
          </ac:picMkLst>
        </pc:picChg>
        <pc:picChg chg="del">
          <ac:chgData name="Phyllipe Lima" userId="afbdb2a7827722fd" providerId="LiveId" clId="{F722935C-C9DE-FB44-B5E0-9FEBF90F5936}" dt="2020-09-01T13:38:52.217" v="7006" actId="478"/>
          <ac:picMkLst>
            <pc:docMk/>
            <pc:sldMk cId="2767531070" sldId="875"/>
            <ac:picMk id="10" creationId="{AA27E4C8-6065-8A40-907F-F969C78CCF4D}"/>
          </ac:picMkLst>
        </pc:picChg>
        <pc:cxnChg chg="add mod">
          <ac:chgData name="Phyllipe Lima" userId="afbdb2a7827722fd" providerId="LiveId" clId="{F722935C-C9DE-FB44-B5E0-9FEBF90F5936}" dt="2020-09-01T13:48:11.778" v="7098" actId="14100"/>
          <ac:cxnSpMkLst>
            <pc:docMk/>
            <pc:sldMk cId="2767531070" sldId="875"/>
            <ac:cxnSpMk id="10" creationId="{56C98D9C-907A-2E40-B717-28D1B5E0049B}"/>
          </ac:cxnSpMkLst>
        </pc:cxnChg>
        <pc:cxnChg chg="add mod">
          <ac:chgData name="Phyllipe Lima" userId="afbdb2a7827722fd" providerId="LiveId" clId="{F722935C-C9DE-FB44-B5E0-9FEBF90F5936}" dt="2020-09-01T13:48:02.943" v="7094" actId="14100"/>
          <ac:cxnSpMkLst>
            <pc:docMk/>
            <pc:sldMk cId="2767531070" sldId="875"/>
            <ac:cxnSpMk id="12" creationId="{301DDDC1-6AAF-2149-8DBE-86AB7D9A405F}"/>
          </ac:cxnSpMkLst>
        </pc:cxnChg>
        <pc:cxnChg chg="add mod">
          <ac:chgData name="Phyllipe Lima" userId="afbdb2a7827722fd" providerId="LiveId" clId="{F722935C-C9DE-FB44-B5E0-9FEBF90F5936}" dt="2020-09-01T13:49:07.981" v="7220" actId="14100"/>
          <ac:cxnSpMkLst>
            <pc:docMk/>
            <pc:sldMk cId="2767531070" sldId="875"/>
            <ac:cxnSpMk id="15" creationId="{D3BE2237-B66B-CC47-A6E7-BDCF9481DFF6}"/>
          </ac:cxnSpMkLst>
        </pc:cxnChg>
      </pc:sldChg>
      <pc:sldChg chg="add">
        <pc:chgData name="Phyllipe Lima" userId="afbdb2a7827722fd" providerId="LiveId" clId="{F722935C-C9DE-FB44-B5E0-9FEBF90F5936}" dt="2020-09-01T13:51:55.066" v="7298"/>
        <pc:sldMkLst>
          <pc:docMk/>
          <pc:sldMk cId="1528575855" sldId="876"/>
        </pc:sldMkLst>
      </pc:sldChg>
      <pc:sldChg chg="modSp add mod">
        <pc:chgData name="Phyllipe Lima" userId="afbdb2a7827722fd" providerId="LiveId" clId="{F722935C-C9DE-FB44-B5E0-9FEBF90F5936}" dt="2020-09-01T13:54:27.925" v="7678" actId="20577"/>
        <pc:sldMkLst>
          <pc:docMk/>
          <pc:sldMk cId="1613504436" sldId="877"/>
        </pc:sldMkLst>
        <pc:spChg chg="mod">
          <ac:chgData name="Phyllipe Lima" userId="afbdb2a7827722fd" providerId="LiveId" clId="{F722935C-C9DE-FB44-B5E0-9FEBF90F5936}" dt="2020-09-01T13:54:27.925" v="7678" actId="20577"/>
          <ac:spMkLst>
            <pc:docMk/>
            <pc:sldMk cId="1613504436" sldId="877"/>
            <ac:spMk id="7" creationId="{EF49C9A9-2828-814E-91C0-7C82413062D3}"/>
          </ac:spMkLst>
        </pc:spChg>
      </pc:sldChg>
      <pc:sldChg chg="addSp modSp add mod">
        <pc:chgData name="Phyllipe Lima" userId="afbdb2a7827722fd" providerId="LiveId" clId="{F722935C-C9DE-FB44-B5E0-9FEBF90F5936}" dt="2020-09-01T14:20:04.287" v="8210" actId="1076"/>
        <pc:sldMkLst>
          <pc:docMk/>
          <pc:sldMk cId="3742975778" sldId="878"/>
        </pc:sldMkLst>
        <pc:spChg chg="mod">
          <ac:chgData name="Phyllipe Lima" userId="afbdb2a7827722fd" providerId="LiveId" clId="{F722935C-C9DE-FB44-B5E0-9FEBF90F5936}" dt="2020-09-01T14:19:50.407" v="8206" actId="5793"/>
          <ac:spMkLst>
            <pc:docMk/>
            <pc:sldMk cId="3742975778" sldId="878"/>
            <ac:spMk id="7" creationId="{EF49C9A9-2828-814E-91C0-7C82413062D3}"/>
          </ac:spMkLst>
        </pc:spChg>
        <pc:picChg chg="add mod">
          <ac:chgData name="Phyllipe Lima" userId="afbdb2a7827722fd" providerId="LiveId" clId="{F722935C-C9DE-FB44-B5E0-9FEBF90F5936}" dt="2020-09-01T14:20:04.287" v="8210" actId="1076"/>
          <ac:picMkLst>
            <pc:docMk/>
            <pc:sldMk cId="3742975778" sldId="878"/>
            <ac:picMk id="3" creationId="{530A103F-3458-9A4B-8912-119F8DEBEE9A}"/>
          </ac:picMkLst>
        </pc:picChg>
      </pc:sldChg>
      <pc:sldChg chg="modSp add mod">
        <pc:chgData name="Phyllipe Lima" userId="afbdb2a7827722fd" providerId="LiveId" clId="{F722935C-C9DE-FB44-B5E0-9FEBF90F5936}" dt="2020-09-01T18:58:34.821" v="8963" actId="20577"/>
        <pc:sldMkLst>
          <pc:docMk/>
          <pc:sldMk cId="3798635104" sldId="879"/>
        </pc:sldMkLst>
        <pc:spChg chg="mod">
          <ac:chgData name="Phyllipe Lima" userId="afbdb2a7827722fd" providerId="LiveId" clId="{F722935C-C9DE-FB44-B5E0-9FEBF90F5936}" dt="2020-09-01T18:58:34.821" v="8963" actId="20577"/>
          <ac:spMkLst>
            <pc:docMk/>
            <pc:sldMk cId="3798635104" sldId="879"/>
            <ac:spMk id="7" creationId="{EF49C9A9-2828-814E-91C0-7C82413062D3}"/>
          </ac:spMkLst>
        </pc:spChg>
      </pc:sldChg>
      <pc:sldChg chg="addSp delSp modSp add del mod">
        <pc:chgData name="Phyllipe Lima" userId="afbdb2a7827722fd" providerId="LiveId" clId="{F722935C-C9DE-FB44-B5E0-9FEBF90F5936}" dt="2020-09-01T14:21:17.723" v="8211" actId="2696"/>
        <pc:sldMkLst>
          <pc:docMk/>
          <pc:sldMk cId="2423397715" sldId="880"/>
        </pc:sldMkLst>
        <pc:spChg chg="del">
          <ac:chgData name="Phyllipe Lima" userId="afbdb2a7827722fd" providerId="LiveId" clId="{F722935C-C9DE-FB44-B5E0-9FEBF90F5936}" dt="2020-09-01T14:12:50.672" v="8165" actId="478"/>
          <ac:spMkLst>
            <pc:docMk/>
            <pc:sldMk cId="2423397715" sldId="880"/>
            <ac:spMk id="7" creationId="{EF49C9A9-2828-814E-91C0-7C82413062D3}"/>
          </ac:spMkLst>
        </pc:spChg>
        <pc:picChg chg="add del mod">
          <ac:chgData name="Phyllipe Lima" userId="afbdb2a7827722fd" providerId="LiveId" clId="{F722935C-C9DE-FB44-B5E0-9FEBF90F5936}" dt="2020-09-01T14:13:44.826" v="8169" actId="478"/>
          <ac:picMkLst>
            <pc:docMk/>
            <pc:sldMk cId="2423397715" sldId="880"/>
            <ac:picMk id="2" creationId="{0DF7CD13-4C91-7846-96F2-0E5BB931C76A}"/>
          </ac:picMkLst>
        </pc:picChg>
        <pc:picChg chg="add mod">
          <ac:chgData name="Phyllipe Lima" userId="afbdb2a7827722fd" providerId="LiveId" clId="{F722935C-C9DE-FB44-B5E0-9FEBF90F5936}" dt="2020-09-01T14:13:54.503" v="8174" actId="1076"/>
          <ac:picMkLst>
            <pc:docMk/>
            <pc:sldMk cId="2423397715" sldId="880"/>
            <ac:picMk id="3" creationId="{F804B54A-2CE7-8D40-8690-CE25BB3DAC6C}"/>
          </ac:picMkLst>
        </pc:picChg>
      </pc:sldChg>
      <pc:sldChg chg="addSp delSp modSp add mod">
        <pc:chgData name="Phyllipe Lima" userId="afbdb2a7827722fd" providerId="LiveId" clId="{F722935C-C9DE-FB44-B5E0-9FEBF90F5936}" dt="2020-09-01T18:45:16.203" v="8398" actId="1076"/>
        <pc:sldMkLst>
          <pc:docMk/>
          <pc:sldMk cId="1740059017" sldId="881"/>
        </pc:sldMkLst>
        <pc:spChg chg="add mod">
          <ac:chgData name="Phyllipe Lima" userId="afbdb2a7827722fd" providerId="LiveId" clId="{F722935C-C9DE-FB44-B5E0-9FEBF90F5936}" dt="2020-09-01T18:45:16.203" v="8398" actId="1076"/>
          <ac:spMkLst>
            <pc:docMk/>
            <pc:sldMk cId="1740059017" sldId="881"/>
            <ac:spMk id="4" creationId="{9C10FD28-97A5-AC4F-B12C-60FD45FDBE4C}"/>
          </ac:spMkLst>
        </pc:spChg>
        <pc:spChg chg="add mod">
          <ac:chgData name="Phyllipe Lima" userId="afbdb2a7827722fd" providerId="LiveId" clId="{F722935C-C9DE-FB44-B5E0-9FEBF90F5936}" dt="2020-09-01T18:45:16.203" v="8398" actId="1076"/>
          <ac:spMkLst>
            <pc:docMk/>
            <pc:sldMk cId="1740059017" sldId="881"/>
            <ac:spMk id="8" creationId="{41AC773A-5914-6947-AC80-7A902DAB2FE2}"/>
          </ac:spMkLst>
        </pc:spChg>
        <pc:spChg chg="add mod">
          <ac:chgData name="Phyllipe Lima" userId="afbdb2a7827722fd" providerId="LiveId" clId="{F722935C-C9DE-FB44-B5E0-9FEBF90F5936}" dt="2020-09-01T18:45:16.203" v="8398" actId="1076"/>
          <ac:spMkLst>
            <pc:docMk/>
            <pc:sldMk cId="1740059017" sldId="881"/>
            <ac:spMk id="9" creationId="{22F73EBB-944D-8044-961B-1CDE81C51A3B}"/>
          </ac:spMkLst>
        </pc:spChg>
        <pc:spChg chg="add mod">
          <ac:chgData name="Phyllipe Lima" userId="afbdb2a7827722fd" providerId="LiveId" clId="{F722935C-C9DE-FB44-B5E0-9FEBF90F5936}" dt="2020-09-01T18:45:16.203" v="8398" actId="1076"/>
          <ac:spMkLst>
            <pc:docMk/>
            <pc:sldMk cId="1740059017" sldId="881"/>
            <ac:spMk id="10" creationId="{58E3FDD4-9272-6946-A3BE-4AFD137F4DC6}"/>
          </ac:spMkLst>
        </pc:spChg>
        <pc:spChg chg="add mod">
          <ac:chgData name="Phyllipe Lima" userId="afbdb2a7827722fd" providerId="LiveId" clId="{F722935C-C9DE-FB44-B5E0-9FEBF90F5936}" dt="2020-09-01T18:45:16.203" v="8398" actId="1076"/>
          <ac:spMkLst>
            <pc:docMk/>
            <pc:sldMk cId="1740059017" sldId="881"/>
            <ac:spMk id="14" creationId="{A64C80A0-71ED-1246-82BE-930DE942A782}"/>
          </ac:spMkLst>
        </pc:spChg>
        <pc:picChg chg="add mod">
          <ac:chgData name="Phyllipe Lima" userId="afbdb2a7827722fd" providerId="LiveId" clId="{F722935C-C9DE-FB44-B5E0-9FEBF90F5936}" dt="2020-09-01T18:45:16.203" v="8398" actId="1076"/>
          <ac:picMkLst>
            <pc:docMk/>
            <pc:sldMk cId="1740059017" sldId="881"/>
            <ac:picMk id="2" creationId="{CBB8E7CC-70F1-EA4A-B1A0-65F7AC19476A}"/>
          </ac:picMkLst>
        </pc:picChg>
        <pc:picChg chg="del">
          <ac:chgData name="Phyllipe Lima" userId="afbdb2a7827722fd" providerId="LiveId" clId="{F722935C-C9DE-FB44-B5E0-9FEBF90F5936}" dt="2020-09-01T14:16:41.478" v="8176" actId="478"/>
          <ac:picMkLst>
            <pc:docMk/>
            <pc:sldMk cId="1740059017" sldId="881"/>
            <ac:picMk id="3" creationId="{F804B54A-2CE7-8D40-8690-CE25BB3DAC6C}"/>
          </ac:picMkLst>
        </pc:picChg>
        <pc:cxnChg chg="add mod">
          <ac:chgData name="Phyllipe Lima" userId="afbdb2a7827722fd" providerId="LiveId" clId="{F722935C-C9DE-FB44-B5E0-9FEBF90F5936}" dt="2020-09-01T18:45:16.203" v="8398" actId="1076"/>
          <ac:cxnSpMkLst>
            <pc:docMk/>
            <pc:sldMk cId="1740059017" sldId="881"/>
            <ac:cxnSpMk id="5" creationId="{9CA79D44-E5CC-F64D-B362-95B40604FECD}"/>
          </ac:cxnSpMkLst>
        </pc:cxnChg>
        <pc:cxnChg chg="add mod">
          <ac:chgData name="Phyllipe Lima" userId="afbdb2a7827722fd" providerId="LiveId" clId="{F722935C-C9DE-FB44-B5E0-9FEBF90F5936}" dt="2020-09-01T18:45:16.203" v="8398" actId="1076"/>
          <ac:cxnSpMkLst>
            <pc:docMk/>
            <pc:sldMk cId="1740059017" sldId="881"/>
            <ac:cxnSpMk id="12" creationId="{EBE6F8E7-6BA5-E240-854E-0D054A14A020}"/>
          </ac:cxnSpMkLst>
        </pc:cxnChg>
        <pc:cxnChg chg="add mod">
          <ac:chgData name="Phyllipe Lima" userId="afbdb2a7827722fd" providerId="LiveId" clId="{F722935C-C9DE-FB44-B5E0-9FEBF90F5936}" dt="2020-09-01T18:45:16.203" v="8398" actId="1076"/>
          <ac:cxnSpMkLst>
            <pc:docMk/>
            <pc:sldMk cId="1740059017" sldId="881"/>
            <ac:cxnSpMk id="15" creationId="{F4D2AAB1-6D20-BC41-BC94-752055E0FD3B}"/>
          </ac:cxnSpMkLst>
        </pc:cxnChg>
      </pc:sldChg>
      <pc:sldChg chg="addSp delSp modSp add mod modAnim">
        <pc:chgData name="Phyllipe Lima" userId="afbdb2a7827722fd" providerId="LiveId" clId="{F722935C-C9DE-FB44-B5E0-9FEBF90F5936}" dt="2020-09-01T18:56:40.849" v="8791" actId="20577"/>
        <pc:sldMkLst>
          <pc:docMk/>
          <pc:sldMk cId="2000596102" sldId="882"/>
        </pc:sldMkLst>
        <pc:spChg chg="del">
          <ac:chgData name="Phyllipe Lima" userId="afbdb2a7827722fd" providerId="LiveId" clId="{F722935C-C9DE-FB44-B5E0-9FEBF90F5936}" dt="2020-09-01T14:39:07.982" v="8333" actId="478"/>
          <ac:spMkLst>
            <pc:docMk/>
            <pc:sldMk cId="2000596102" sldId="882"/>
            <ac:spMk id="4" creationId="{9C10FD28-97A5-AC4F-B12C-60FD45FDBE4C}"/>
          </ac:spMkLst>
        </pc:spChg>
        <pc:spChg chg="del">
          <ac:chgData name="Phyllipe Lima" userId="afbdb2a7827722fd" providerId="LiveId" clId="{F722935C-C9DE-FB44-B5E0-9FEBF90F5936}" dt="2020-09-01T14:39:08.604" v="8334" actId="478"/>
          <ac:spMkLst>
            <pc:docMk/>
            <pc:sldMk cId="2000596102" sldId="882"/>
            <ac:spMk id="8" creationId="{41AC773A-5914-6947-AC80-7A902DAB2FE2}"/>
          </ac:spMkLst>
        </pc:spChg>
        <pc:spChg chg="del">
          <ac:chgData name="Phyllipe Lima" userId="afbdb2a7827722fd" providerId="LiveId" clId="{F722935C-C9DE-FB44-B5E0-9FEBF90F5936}" dt="2020-09-01T14:39:11.467" v="8338" actId="478"/>
          <ac:spMkLst>
            <pc:docMk/>
            <pc:sldMk cId="2000596102" sldId="882"/>
            <ac:spMk id="9" creationId="{22F73EBB-944D-8044-961B-1CDE81C51A3B}"/>
          </ac:spMkLst>
        </pc:spChg>
        <pc:spChg chg="del">
          <ac:chgData name="Phyllipe Lima" userId="afbdb2a7827722fd" providerId="LiveId" clId="{F722935C-C9DE-FB44-B5E0-9FEBF90F5936}" dt="2020-09-01T14:39:10.156" v="8336" actId="478"/>
          <ac:spMkLst>
            <pc:docMk/>
            <pc:sldMk cId="2000596102" sldId="882"/>
            <ac:spMk id="10" creationId="{58E3FDD4-9272-6946-A3BE-4AFD137F4DC6}"/>
          </ac:spMkLst>
        </pc:spChg>
        <pc:spChg chg="add mod">
          <ac:chgData name="Phyllipe Lima" userId="afbdb2a7827722fd" providerId="LiveId" clId="{F722935C-C9DE-FB44-B5E0-9FEBF90F5936}" dt="2020-09-01T18:56:40.849" v="8791" actId="20577"/>
          <ac:spMkLst>
            <pc:docMk/>
            <pc:sldMk cId="2000596102" sldId="882"/>
            <ac:spMk id="13" creationId="{77986A35-7FB7-1941-BC83-4BF09379C0F1}"/>
          </ac:spMkLst>
        </pc:spChg>
        <pc:spChg chg="del">
          <ac:chgData name="Phyllipe Lima" userId="afbdb2a7827722fd" providerId="LiveId" clId="{F722935C-C9DE-FB44-B5E0-9FEBF90F5936}" dt="2020-09-01T14:39:13.645" v="8340" actId="478"/>
          <ac:spMkLst>
            <pc:docMk/>
            <pc:sldMk cId="2000596102" sldId="882"/>
            <ac:spMk id="14" creationId="{A64C80A0-71ED-1246-82BE-930DE942A782}"/>
          </ac:spMkLst>
        </pc:spChg>
        <pc:picChg chg="del">
          <ac:chgData name="Phyllipe Lima" userId="afbdb2a7827722fd" providerId="LiveId" clId="{F722935C-C9DE-FB44-B5E0-9FEBF90F5936}" dt="2020-09-01T14:39:07.016" v="8332" actId="478"/>
          <ac:picMkLst>
            <pc:docMk/>
            <pc:sldMk cId="2000596102" sldId="882"/>
            <ac:picMk id="2" creationId="{CBB8E7CC-70F1-EA4A-B1A0-65F7AC19476A}"/>
          </ac:picMkLst>
        </pc:picChg>
        <pc:picChg chg="add mod">
          <ac:chgData name="Phyllipe Lima" userId="afbdb2a7827722fd" providerId="LiveId" clId="{F722935C-C9DE-FB44-B5E0-9FEBF90F5936}" dt="2020-09-01T18:45:47.509" v="8405" actId="14100"/>
          <ac:picMkLst>
            <pc:docMk/>
            <pc:sldMk cId="2000596102" sldId="882"/>
            <ac:picMk id="11" creationId="{5EEF0057-5280-664E-9A82-E7D60527DDFB}"/>
          </ac:picMkLst>
        </pc:picChg>
        <pc:picChg chg="add mod">
          <ac:chgData name="Phyllipe Lima" userId="afbdb2a7827722fd" providerId="LiveId" clId="{F722935C-C9DE-FB44-B5E0-9FEBF90F5936}" dt="2020-09-01T18:45:42.943" v="8403" actId="1076"/>
          <ac:picMkLst>
            <pc:docMk/>
            <pc:sldMk cId="2000596102" sldId="882"/>
            <ac:picMk id="16" creationId="{2ABAB9FF-3D1F-F848-9369-1658C4BC3591}"/>
          </ac:picMkLst>
        </pc:picChg>
        <pc:cxnChg chg="del mod">
          <ac:chgData name="Phyllipe Lima" userId="afbdb2a7827722fd" providerId="LiveId" clId="{F722935C-C9DE-FB44-B5E0-9FEBF90F5936}" dt="2020-09-01T14:39:09.095" v="8335" actId="478"/>
          <ac:cxnSpMkLst>
            <pc:docMk/>
            <pc:sldMk cId="2000596102" sldId="882"/>
            <ac:cxnSpMk id="5" creationId="{9CA79D44-E5CC-F64D-B362-95B40604FECD}"/>
          </ac:cxnSpMkLst>
        </pc:cxnChg>
        <pc:cxnChg chg="del">
          <ac:chgData name="Phyllipe Lima" userId="afbdb2a7827722fd" providerId="LiveId" clId="{F722935C-C9DE-FB44-B5E0-9FEBF90F5936}" dt="2020-09-01T14:39:10.776" v="8337" actId="478"/>
          <ac:cxnSpMkLst>
            <pc:docMk/>
            <pc:sldMk cId="2000596102" sldId="882"/>
            <ac:cxnSpMk id="12" creationId="{EBE6F8E7-6BA5-E240-854E-0D054A14A020}"/>
          </ac:cxnSpMkLst>
        </pc:cxnChg>
        <pc:cxnChg chg="del">
          <ac:chgData name="Phyllipe Lima" userId="afbdb2a7827722fd" providerId="LiveId" clId="{F722935C-C9DE-FB44-B5E0-9FEBF90F5936}" dt="2020-09-01T14:39:12.580" v="8339" actId="478"/>
          <ac:cxnSpMkLst>
            <pc:docMk/>
            <pc:sldMk cId="2000596102" sldId="882"/>
            <ac:cxnSpMk id="15" creationId="{F4D2AAB1-6D20-BC41-BC94-752055E0FD3B}"/>
          </ac:cxnSpMkLst>
        </pc:cxnChg>
      </pc:sldChg>
      <pc:sldChg chg="addSp delSp modSp add mod">
        <pc:chgData name="Phyllipe Lima" userId="afbdb2a7827722fd" providerId="LiveId" clId="{F722935C-C9DE-FB44-B5E0-9FEBF90F5936}" dt="2020-09-01T18:48:25.769" v="8569" actId="113"/>
        <pc:sldMkLst>
          <pc:docMk/>
          <pc:sldMk cId="4147372905" sldId="883"/>
        </pc:sldMkLst>
        <pc:spChg chg="add mod">
          <ac:chgData name="Phyllipe Lima" userId="afbdb2a7827722fd" providerId="LiveId" clId="{F722935C-C9DE-FB44-B5E0-9FEBF90F5936}" dt="2020-09-01T18:48:25.769" v="8569" actId="113"/>
          <ac:spMkLst>
            <pc:docMk/>
            <pc:sldMk cId="4147372905" sldId="883"/>
            <ac:spMk id="6" creationId="{BECD8F02-EDCE-E04A-96E1-FB02992C6D57}"/>
          </ac:spMkLst>
        </pc:spChg>
        <pc:spChg chg="del">
          <ac:chgData name="Phyllipe Lima" userId="afbdb2a7827722fd" providerId="LiveId" clId="{F722935C-C9DE-FB44-B5E0-9FEBF90F5936}" dt="2020-09-01T18:47:00.166" v="8410" actId="478"/>
          <ac:spMkLst>
            <pc:docMk/>
            <pc:sldMk cId="4147372905" sldId="883"/>
            <ac:spMk id="13" creationId="{77986A35-7FB7-1941-BC83-4BF09379C0F1}"/>
          </ac:spMkLst>
        </pc:spChg>
        <pc:picChg chg="add mod">
          <ac:chgData name="Phyllipe Lima" userId="afbdb2a7827722fd" providerId="LiveId" clId="{F722935C-C9DE-FB44-B5E0-9FEBF90F5936}" dt="2020-09-01T18:47:05.911" v="8413" actId="1076"/>
          <ac:picMkLst>
            <pc:docMk/>
            <pc:sldMk cId="4147372905" sldId="883"/>
            <ac:picMk id="2" creationId="{84354975-4B35-3B41-AD64-194E6167C23F}"/>
          </ac:picMkLst>
        </pc:picChg>
        <pc:picChg chg="del">
          <ac:chgData name="Phyllipe Lima" userId="afbdb2a7827722fd" providerId="LiveId" clId="{F722935C-C9DE-FB44-B5E0-9FEBF90F5936}" dt="2020-09-01T18:46:58.367" v="8409" actId="478"/>
          <ac:picMkLst>
            <pc:docMk/>
            <pc:sldMk cId="4147372905" sldId="883"/>
            <ac:picMk id="11" creationId="{5EEF0057-5280-664E-9A82-E7D60527DDFB}"/>
          </ac:picMkLst>
        </pc:picChg>
        <pc:picChg chg="del">
          <ac:chgData name="Phyllipe Lima" userId="afbdb2a7827722fd" providerId="LiveId" clId="{F722935C-C9DE-FB44-B5E0-9FEBF90F5936}" dt="2020-09-01T18:47:01.050" v="8411" actId="478"/>
          <ac:picMkLst>
            <pc:docMk/>
            <pc:sldMk cId="4147372905" sldId="883"/>
            <ac:picMk id="16" creationId="{2ABAB9FF-3D1F-F848-9369-1658C4BC3591}"/>
          </ac:picMkLst>
        </pc:picChg>
      </pc:sldChg>
      <pc:sldChg chg="addSp delSp modSp add mod">
        <pc:chgData name="Phyllipe Lima" userId="afbdb2a7827722fd" providerId="LiveId" clId="{F722935C-C9DE-FB44-B5E0-9FEBF90F5936}" dt="2020-09-01T19:09:19.674" v="9149" actId="20577"/>
        <pc:sldMkLst>
          <pc:docMk/>
          <pc:sldMk cId="919377068" sldId="884"/>
        </pc:sldMkLst>
        <pc:spChg chg="add mod">
          <ac:chgData name="Phyllipe Lima" userId="afbdb2a7827722fd" providerId="LiveId" clId="{F722935C-C9DE-FB44-B5E0-9FEBF90F5936}" dt="2020-09-01T19:06:39.172" v="8978" actId="14100"/>
          <ac:spMkLst>
            <pc:docMk/>
            <pc:sldMk cId="919377068" sldId="884"/>
            <ac:spMk id="4" creationId="{06C323D2-4898-AC49-9412-71B82AA182F3}"/>
          </ac:spMkLst>
        </pc:spChg>
        <pc:spChg chg="add mod">
          <ac:chgData name="Phyllipe Lima" userId="afbdb2a7827722fd" providerId="LiveId" clId="{F722935C-C9DE-FB44-B5E0-9FEBF90F5936}" dt="2020-09-01T19:06:33.752" v="8977" actId="14100"/>
          <ac:spMkLst>
            <pc:docMk/>
            <pc:sldMk cId="919377068" sldId="884"/>
            <ac:spMk id="5" creationId="{71B38D8F-F809-4140-AAFE-4002EE18A19C}"/>
          </ac:spMkLst>
        </pc:spChg>
        <pc:spChg chg="add mod">
          <ac:chgData name="Phyllipe Lima" userId="afbdb2a7827722fd" providerId="LiveId" clId="{F722935C-C9DE-FB44-B5E0-9FEBF90F5936}" dt="2020-09-01T19:06:48.331" v="8982" actId="14100"/>
          <ac:spMkLst>
            <pc:docMk/>
            <pc:sldMk cId="919377068" sldId="884"/>
            <ac:spMk id="6" creationId="{F7D55306-0832-6A40-9B64-C3AC0B415D9B}"/>
          </ac:spMkLst>
        </pc:spChg>
        <pc:spChg chg="del">
          <ac:chgData name="Phyllipe Lima" userId="afbdb2a7827722fd" providerId="LiveId" clId="{F722935C-C9DE-FB44-B5E0-9FEBF90F5936}" dt="2020-09-01T19:06:01.659" v="8965" actId="478"/>
          <ac:spMkLst>
            <pc:docMk/>
            <pc:sldMk cId="919377068" sldId="884"/>
            <ac:spMk id="7" creationId="{EF49C9A9-2828-814E-91C0-7C82413062D3}"/>
          </ac:spMkLst>
        </pc:spChg>
        <pc:spChg chg="add mod">
          <ac:chgData name="Phyllipe Lima" userId="afbdb2a7827722fd" providerId="LiveId" clId="{F722935C-C9DE-FB44-B5E0-9FEBF90F5936}" dt="2020-09-01T19:07:47.330" v="9039" actId="14100"/>
          <ac:spMkLst>
            <pc:docMk/>
            <pc:sldMk cId="919377068" sldId="884"/>
            <ac:spMk id="9" creationId="{69489A82-1663-514E-B880-9B17DA598335}"/>
          </ac:spMkLst>
        </pc:spChg>
        <pc:spChg chg="add mod">
          <ac:chgData name="Phyllipe Lima" userId="afbdb2a7827722fd" providerId="LiveId" clId="{F722935C-C9DE-FB44-B5E0-9FEBF90F5936}" dt="2020-09-01T19:08:03.995" v="9063" actId="1076"/>
          <ac:spMkLst>
            <pc:docMk/>
            <pc:sldMk cId="919377068" sldId="884"/>
            <ac:spMk id="13" creationId="{4989D242-2C6A-AE40-9D26-BD958B4B0672}"/>
          </ac:spMkLst>
        </pc:spChg>
        <pc:spChg chg="add mod">
          <ac:chgData name="Phyllipe Lima" userId="afbdb2a7827722fd" providerId="LiveId" clId="{F722935C-C9DE-FB44-B5E0-9FEBF90F5936}" dt="2020-09-01T19:09:19.674" v="9149" actId="20577"/>
          <ac:spMkLst>
            <pc:docMk/>
            <pc:sldMk cId="919377068" sldId="884"/>
            <ac:spMk id="18" creationId="{471C2469-3270-8C4E-9A42-DB3FC811B0EB}"/>
          </ac:spMkLst>
        </pc:spChg>
        <pc:picChg chg="add mod">
          <ac:chgData name="Phyllipe Lima" userId="afbdb2a7827722fd" providerId="LiveId" clId="{F722935C-C9DE-FB44-B5E0-9FEBF90F5936}" dt="2020-09-01T19:06:11.150" v="8971" actId="1076"/>
          <ac:picMkLst>
            <pc:docMk/>
            <pc:sldMk cId="919377068" sldId="884"/>
            <ac:picMk id="2" creationId="{91B4DF05-F124-0E4F-8F18-2A024B18284A}"/>
          </ac:picMkLst>
        </pc:picChg>
        <pc:cxnChg chg="add mod">
          <ac:chgData name="Phyllipe Lima" userId="afbdb2a7827722fd" providerId="LiveId" clId="{F722935C-C9DE-FB44-B5E0-9FEBF90F5936}" dt="2020-09-01T19:07:52.547" v="9041" actId="14100"/>
          <ac:cxnSpMkLst>
            <pc:docMk/>
            <pc:sldMk cId="919377068" sldId="884"/>
            <ac:cxnSpMk id="8" creationId="{21AE3FCB-58C5-2C4B-ACAD-9D1D3FDE54F3}"/>
          </ac:cxnSpMkLst>
        </pc:cxnChg>
        <pc:cxnChg chg="add mod">
          <ac:chgData name="Phyllipe Lima" userId="afbdb2a7827722fd" providerId="LiveId" clId="{F722935C-C9DE-FB44-B5E0-9FEBF90F5936}" dt="2020-09-01T19:07:34.217" v="8985" actId="14100"/>
          <ac:cxnSpMkLst>
            <pc:docMk/>
            <pc:sldMk cId="919377068" sldId="884"/>
            <ac:cxnSpMk id="10" creationId="{DED5941C-32B2-DB41-BFAE-F3471FF94889}"/>
          </ac:cxnSpMkLst>
        </pc:cxnChg>
        <pc:cxnChg chg="add mod">
          <ac:chgData name="Phyllipe Lima" userId="afbdb2a7827722fd" providerId="LiveId" clId="{F722935C-C9DE-FB44-B5E0-9FEBF90F5936}" dt="2020-09-01T19:08:12.356" v="9068" actId="14100"/>
          <ac:cxnSpMkLst>
            <pc:docMk/>
            <pc:sldMk cId="919377068" sldId="884"/>
            <ac:cxnSpMk id="14" creationId="{EAC6D41F-3CC4-044C-B49A-78FFC0C6E52D}"/>
          </ac:cxnSpMkLst>
        </pc:cxnChg>
      </pc:sldChg>
      <pc:sldChg chg="addSp modSp add mod">
        <pc:chgData name="Phyllipe Lima" userId="afbdb2a7827722fd" providerId="LiveId" clId="{F722935C-C9DE-FB44-B5E0-9FEBF90F5936}" dt="2020-09-01T19:11:44.050" v="9312" actId="14100"/>
        <pc:sldMkLst>
          <pc:docMk/>
          <pc:sldMk cId="1379430710" sldId="885"/>
        </pc:sldMkLst>
        <pc:spChg chg="add mod">
          <ac:chgData name="Phyllipe Lima" userId="afbdb2a7827722fd" providerId="LiveId" clId="{F722935C-C9DE-FB44-B5E0-9FEBF90F5936}" dt="2020-09-01T19:11:44.050" v="9312" actId="14100"/>
          <ac:spMkLst>
            <pc:docMk/>
            <pc:sldMk cId="1379430710" sldId="885"/>
            <ac:spMk id="4" creationId="{D4959A2D-FEE9-B54C-81E5-5801B06E3762}"/>
          </ac:spMkLst>
        </pc:spChg>
        <pc:spChg chg="mod">
          <ac:chgData name="Phyllipe Lima" userId="afbdb2a7827722fd" providerId="LiveId" clId="{F722935C-C9DE-FB44-B5E0-9FEBF90F5936}" dt="2020-09-01T19:10:41.027" v="9298" actId="20577"/>
          <ac:spMkLst>
            <pc:docMk/>
            <pc:sldMk cId="1379430710" sldId="885"/>
            <ac:spMk id="7" creationId="{EF49C9A9-2828-814E-91C0-7C82413062D3}"/>
          </ac:spMkLst>
        </pc:spChg>
        <pc:picChg chg="add mod">
          <ac:chgData name="Phyllipe Lima" userId="afbdb2a7827722fd" providerId="LiveId" clId="{F722935C-C9DE-FB44-B5E0-9FEBF90F5936}" dt="2020-09-01T19:11:27.537" v="9307" actId="1076"/>
          <ac:picMkLst>
            <pc:docMk/>
            <pc:sldMk cId="1379430710" sldId="885"/>
            <ac:picMk id="2" creationId="{B40F1A8B-5765-3449-B220-871D2A60D830}"/>
          </ac:picMkLst>
        </pc:picChg>
      </pc:sldChg>
      <pc:sldChg chg="addSp delSp modSp add mod">
        <pc:chgData name="Phyllipe Lima" userId="afbdb2a7827722fd" providerId="LiveId" clId="{F722935C-C9DE-FB44-B5E0-9FEBF90F5936}" dt="2020-09-02T13:02:38.780" v="13450" actId="14100"/>
        <pc:sldMkLst>
          <pc:docMk/>
          <pc:sldMk cId="1234600775" sldId="886"/>
        </pc:sldMkLst>
        <pc:spChg chg="mod">
          <ac:chgData name="Phyllipe Lima" userId="afbdb2a7827722fd" providerId="LiveId" clId="{F722935C-C9DE-FB44-B5E0-9FEBF90F5936}" dt="2020-09-01T19:38:08.858" v="9363" actId="14100"/>
          <ac:spMkLst>
            <pc:docMk/>
            <pc:sldMk cId="1234600775" sldId="886"/>
            <ac:spMk id="4" creationId="{D4959A2D-FEE9-B54C-81E5-5801B06E3762}"/>
          </ac:spMkLst>
        </pc:spChg>
        <pc:spChg chg="mod">
          <ac:chgData name="Phyllipe Lima" userId="afbdb2a7827722fd" providerId="LiveId" clId="{F722935C-C9DE-FB44-B5E0-9FEBF90F5936}" dt="2020-09-02T13:02:38.780" v="13450" actId="14100"/>
          <ac:spMkLst>
            <pc:docMk/>
            <pc:sldMk cId="1234600775" sldId="886"/>
            <ac:spMk id="7" creationId="{EF49C9A9-2828-814E-91C0-7C82413062D3}"/>
          </ac:spMkLst>
        </pc:spChg>
        <pc:spChg chg="add del mod">
          <ac:chgData name="Phyllipe Lima" userId="afbdb2a7827722fd" providerId="LiveId" clId="{F722935C-C9DE-FB44-B5E0-9FEBF90F5936}" dt="2020-09-01T19:39:16.028" v="9413" actId="478"/>
          <ac:spMkLst>
            <pc:docMk/>
            <pc:sldMk cId="1234600775" sldId="886"/>
            <ac:spMk id="8" creationId="{A6182EFD-8745-7F4C-9BFC-D7A80744C06B}"/>
          </ac:spMkLst>
        </pc:spChg>
        <pc:spChg chg="add mod">
          <ac:chgData name="Phyllipe Lima" userId="afbdb2a7827722fd" providerId="LiveId" clId="{F722935C-C9DE-FB44-B5E0-9FEBF90F5936}" dt="2020-09-01T19:39:49.188" v="9463" actId="20577"/>
          <ac:spMkLst>
            <pc:docMk/>
            <pc:sldMk cId="1234600775" sldId="886"/>
            <ac:spMk id="9" creationId="{14148950-4A2B-414D-A24A-A72E4D76001D}"/>
          </ac:spMkLst>
        </pc:spChg>
        <pc:picChg chg="del">
          <ac:chgData name="Phyllipe Lima" userId="afbdb2a7827722fd" providerId="LiveId" clId="{F722935C-C9DE-FB44-B5E0-9FEBF90F5936}" dt="2020-09-01T19:12:07.270" v="9346" actId="478"/>
          <ac:picMkLst>
            <pc:docMk/>
            <pc:sldMk cId="1234600775" sldId="886"/>
            <ac:picMk id="2" creationId="{B40F1A8B-5765-3449-B220-871D2A60D830}"/>
          </ac:picMkLst>
        </pc:picChg>
        <pc:picChg chg="add mod">
          <ac:chgData name="Phyllipe Lima" userId="afbdb2a7827722fd" providerId="LiveId" clId="{F722935C-C9DE-FB44-B5E0-9FEBF90F5936}" dt="2020-09-01T19:38:01.338" v="9361" actId="1076"/>
          <ac:picMkLst>
            <pc:docMk/>
            <pc:sldMk cId="1234600775" sldId="886"/>
            <ac:picMk id="3" creationId="{39DD925E-3155-284C-A709-30E46B3817DB}"/>
          </ac:picMkLst>
        </pc:picChg>
        <pc:picChg chg="add del">
          <ac:chgData name="Phyllipe Lima" userId="afbdb2a7827722fd" providerId="LiveId" clId="{F722935C-C9DE-FB44-B5E0-9FEBF90F5936}" dt="2020-09-01T19:38:46.954" v="9411"/>
          <ac:picMkLst>
            <pc:docMk/>
            <pc:sldMk cId="1234600775" sldId="886"/>
            <ac:picMk id="5" creationId="{881161A7-D6DD-6141-B0E9-ECCC62ACA0A2}"/>
          </ac:picMkLst>
        </pc:picChg>
        <pc:cxnChg chg="add mod">
          <ac:chgData name="Phyllipe Lima" userId="afbdb2a7827722fd" providerId="LiveId" clId="{F722935C-C9DE-FB44-B5E0-9FEBF90F5936}" dt="2020-09-01T19:39:24.784" v="9417" actId="14100"/>
          <ac:cxnSpMkLst>
            <pc:docMk/>
            <pc:sldMk cId="1234600775" sldId="886"/>
            <ac:cxnSpMk id="10" creationId="{AF6CA80F-D9A9-5640-856A-B276B6E5500C}"/>
          </ac:cxnSpMkLst>
        </pc:cxnChg>
      </pc:sldChg>
      <pc:sldChg chg="addSp delSp modSp add mod">
        <pc:chgData name="Phyllipe Lima" userId="afbdb2a7827722fd" providerId="LiveId" clId="{F722935C-C9DE-FB44-B5E0-9FEBF90F5936}" dt="2020-09-01T19:45:31.323" v="9653" actId="14100"/>
        <pc:sldMkLst>
          <pc:docMk/>
          <pc:sldMk cId="1655996775" sldId="887"/>
        </pc:sldMkLst>
        <pc:spChg chg="mod">
          <ac:chgData name="Phyllipe Lima" userId="afbdb2a7827722fd" providerId="LiveId" clId="{F722935C-C9DE-FB44-B5E0-9FEBF90F5936}" dt="2020-09-01T19:43:16.075" v="9584" actId="14100"/>
          <ac:spMkLst>
            <pc:docMk/>
            <pc:sldMk cId="1655996775" sldId="887"/>
            <ac:spMk id="4" creationId="{D4959A2D-FEE9-B54C-81E5-5801B06E3762}"/>
          </ac:spMkLst>
        </pc:spChg>
        <pc:spChg chg="mod">
          <ac:chgData name="Phyllipe Lima" userId="afbdb2a7827722fd" providerId="LiveId" clId="{F722935C-C9DE-FB44-B5E0-9FEBF90F5936}" dt="2020-09-01T19:41:16.809" v="9576" actId="20577"/>
          <ac:spMkLst>
            <pc:docMk/>
            <pc:sldMk cId="1655996775" sldId="887"/>
            <ac:spMk id="7" creationId="{EF49C9A9-2828-814E-91C0-7C82413062D3}"/>
          </ac:spMkLst>
        </pc:spChg>
        <pc:spChg chg="add mod">
          <ac:chgData name="Phyllipe Lima" userId="afbdb2a7827722fd" providerId="LiveId" clId="{F722935C-C9DE-FB44-B5E0-9FEBF90F5936}" dt="2020-09-01T19:44:56.911" v="9626" actId="14100"/>
          <ac:spMkLst>
            <pc:docMk/>
            <pc:sldMk cId="1655996775" sldId="887"/>
            <ac:spMk id="8" creationId="{96B130F8-3E14-CB43-A628-67A307468627}"/>
          </ac:spMkLst>
        </pc:spChg>
        <pc:spChg chg="mod">
          <ac:chgData name="Phyllipe Lima" userId="afbdb2a7827722fd" providerId="LiveId" clId="{F722935C-C9DE-FB44-B5E0-9FEBF90F5936}" dt="2020-09-01T19:44:12.877" v="9614" actId="1076"/>
          <ac:spMkLst>
            <pc:docMk/>
            <pc:sldMk cId="1655996775" sldId="887"/>
            <ac:spMk id="9" creationId="{14148950-4A2B-414D-A24A-A72E4D76001D}"/>
          </ac:spMkLst>
        </pc:spChg>
        <pc:spChg chg="add mod">
          <ac:chgData name="Phyllipe Lima" userId="afbdb2a7827722fd" providerId="LiveId" clId="{F722935C-C9DE-FB44-B5E0-9FEBF90F5936}" dt="2020-09-01T19:44:27.053" v="9624" actId="1076"/>
          <ac:spMkLst>
            <pc:docMk/>
            <pc:sldMk cId="1655996775" sldId="887"/>
            <ac:spMk id="11" creationId="{62275E1E-749B-864A-A8EB-053B292EAF3D}"/>
          </ac:spMkLst>
        </pc:spChg>
        <pc:spChg chg="add mod">
          <ac:chgData name="Phyllipe Lima" userId="afbdb2a7827722fd" providerId="LiveId" clId="{F722935C-C9DE-FB44-B5E0-9FEBF90F5936}" dt="2020-09-01T19:45:31.323" v="9653" actId="14100"/>
          <ac:spMkLst>
            <pc:docMk/>
            <pc:sldMk cId="1655996775" sldId="887"/>
            <ac:spMk id="15" creationId="{F0AA938B-C859-9A4A-B35D-D13EB227E991}"/>
          </ac:spMkLst>
        </pc:spChg>
        <pc:picChg chg="add mod">
          <ac:chgData name="Phyllipe Lima" userId="afbdb2a7827722fd" providerId="LiveId" clId="{F722935C-C9DE-FB44-B5E0-9FEBF90F5936}" dt="2020-09-01T19:43:04.769" v="9581" actId="1076"/>
          <ac:picMkLst>
            <pc:docMk/>
            <pc:sldMk cId="1655996775" sldId="887"/>
            <ac:picMk id="2" creationId="{E0C28561-5233-3446-8A34-2B29D41A7033}"/>
          </ac:picMkLst>
        </pc:picChg>
        <pc:picChg chg="del">
          <ac:chgData name="Phyllipe Lima" userId="afbdb2a7827722fd" providerId="LiveId" clId="{F722935C-C9DE-FB44-B5E0-9FEBF90F5936}" dt="2020-09-01T19:41:19.809" v="9577" actId="478"/>
          <ac:picMkLst>
            <pc:docMk/>
            <pc:sldMk cId="1655996775" sldId="887"/>
            <ac:picMk id="3" creationId="{39DD925E-3155-284C-A709-30E46B3817DB}"/>
          </ac:picMkLst>
        </pc:picChg>
        <pc:cxnChg chg="mod">
          <ac:chgData name="Phyllipe Lima" userId="afbdb2a7827722fd" providerId="LiveId" clId="{F722935C-C9DE-FB44-B5E0-9FEBF90F5936}" dt="2020-09-01T19:43:29.944" v="9591" actId="1076"/>
          <ac:cxnSpMkLst>
            <pc:docMk/>
            <pc:sldMk cId="1655996775" sldId="887"/>
            <ac:cxnSpMk id="10" creationId="{AF6CA80F-D9A9-5640-856A-B276B6E5500C}"/>
          </ac:cxnSpMkLst>
        </pc:cxnChg>
        <pc:cxnChg chg="add mod">
          <ac:chgData name="Phyllipe Lima" userId="afbdb2a7827722fd" providerId="LiveId" clId="{F722935C-C9DE-FB44-B5E0-9FEBF90F5936}" dt="2020-09-01T19:44:30.878" v="9625" actId="14100"/>
          <ac:cxnSpMkLst>
            <pc:docMk/>
            <pc:sldMk cId="1655996775" sldId="887"/>
            <ac:cxnSpMk id="12" creationId="{B746E2CE-D369-204A-85FA-A2E0A0281131}"/>
          </ac:cxnSpMkLst>
        </pc:cxnChg>
        <pc:cxnChg chg="add mod">
          <ac:chgData name="Phyllipe Lima" userId="afbdb2a7827722fd" providerId="LiveId" clId="{F722935C-C9DE-FB44-B5E0-9FEBF90F5936}" dt="2020-09-01T19:45:07.283" v="9629" actId="1076"/>
          <ac:cxnSpMkLst>
            <pc:docMk/>
            <pc:sldMk cId="1655996775" sldId="887"/>
            <ac:cxnSpMk id="14" creationId="{21AF2C98-DB75-594B-AE0E-462C5A143B83}"/>
          </ac:cxnSpMkLst>
        </pc:cxnChg>
      </pc:sldChg>
      <pc:sldChg chg="addSp delSp modSp add mod">
        <pc:chgData name="Phyllipe Lima" userId="afbdb2a7827722fd" providerId="LiveId" clId="{F722935C-C9DE-FB44-B5E0-9FEBF90F5936}" dt="2020-09-01T19:50:00.935" v="9716" actId="20577"/>
        <pc:sldMkLst>
          <pc:docMk/>
          <pc:sldMk cId="1423200937" sldId="888"/>
        </pc:sldMkLst>
        <pc:spChg chg="del mod">
          <ac:chgData name="Phyllipe Lima" userId="afbdb2a7827722fd" providerId="LiveId" clId="{F722935C-C9DE-FB44-B5E0-9FEBF90F5936}" dt="2020-09-01T19:46:13.783" v="9662" actId="478"/>
          <ac:spMkLst>
            <pc:docMk/>
            <pc:sldMk cId="1423200937" sldId="888"/>
            <ac:spMk id="4" creationId="{D4959A2D-FEE9-B54C-81E5-5801B06E3762}"/>
          </ac:spMkLst>
        </pc:spChg>
        <pc:spChg chg="mod">
          <ac:chgData name="Phyllipe Lima" userId="afbdb2a7827722fd" providerId="LiveId" clId="{F722935C-C9DE-FB44-B5E0-9FEBF90F5936}" dt="2020-09-01T19:49:10.495" v="9684" actId="20577"/>
          <ac:spMkLst>
            <pc:docMk/>
            <pc:sldMk cId="1423200937" sldId="888"/>
            <ac:spMk id="7" creationId="{EF49C9A9-2828-814E-91C0-7C82413062D3}"/>
          </ac:spMkLst>
        </pc:spChg>
        <pc:spChg chg="del">
          <ac:chgData name="Phyllipe Lima" userId="afbdb2a7827722fd" providerId="LiveId" clId="{F722935C-C9DE-FB44-B5E0-9FEBF90F5936}" dt="2020-09-01T19:45:57.257" v="9656" actId="478"/>
          <ac:spMkLst>
            <pc:docMk/>
            <pc:sldMk cId="1423200937" sldId="888"/>
            <ac:spMk id="8" creationId="{96B130F8-3E14-CB43-A628-67A307468627}"/>
          </ac:spMkLst>
        </pc:spChg>
        <pc:spChg chg="del">
          <ac:chgData name="Phyllipe Lima" userId="afbdb2a7827722fd" providerId="LiveId" clId="{F722935C-C9DE-FB44-B5E0-9FEBF90F5936}" dt="2020-09-01T19:46:20.737" v="9668" actId="478"/>
          <ac:spMkLst>
            <pc:docMk/>
            <pc:sldMk cId="1423200937" sldId="888"/>
            <ac:spMk id="9" creationId="{14148950-4A2B-414D-A24A-A72E4D76001D}"/>
          </ac:spMkLst>
        </pc:spChg>
        <pc:spChg chg="del">
          <ac:chgData name="Phyllipe Lima" userId="afbdb2a7827722fd" providerId="LiveId" clId="{F722935C-C9DE-FB44-B5E0-9FEBF90F5936}" dt="2020-09-01T19:46:18.458" v="9666" actId="478"/>
          <ac:spMkLst>
            <pc:docMk/>
            <pc:sldMk cId="1423200937" sldId="888"/>
            <ac:spMk id="11" creationId="{62275E1E-749B-864A-A8EB-053B292EAF3D}"/>
          </ac:spMkLst>
        </pc:spChg>
        <pc:spChg chg="add mod">
          <ac:chgData name="Phyllipe Lima" userId="afbdb2a7827722fd" providerId="LiveId" clId="{F722935C-C9DE-FB44-B5E0-9FEBF90F5936}" dt="2020-09-01T19:50:00.935" v="9716" actId="20577"/>
          <ac:spMkLst>
            <pc:docMk/>
            <pc:sldMk cId="1423200937" sldId="888"/>
            <ac:spMk id="13" creationId="{91C900AB-9EFE-564E-B4B4-917FAA361882}"/>
          </ac:spMkLst>
        </pc:spChg>
        <pc:spChg chg="del">
          <ac:chgData name="Phyllipe Lima" userId="afbdb2a7827722fd" providerId="LiveId" clId="{F722935C-C9DE-FB44-B5E0-9FEBF90F5936}" dt="2020-09-01T19:46:19.596" v="9667" actId="478"/>
          <ac:spMkLst>
            <pc:docMk/>
            <pc:sldMk cId="1423200937" sldId="888"/>
            <ac:spMk id="15" creationId="{F0AA938B-C859-9A4A-B35D-D13EB227E991}"/>
          </ac:spMkLst>
        </pc:spChg>
        <pc:picChg chg="del">
          <ac:chgData name="Phyllipe Lima" userId="afbdb2a7827722fd" providerId="LiveId" clId="{F722935C-C9DE-FB44-B5E0-9FEBF90F5936}" dt="2020-09-01T19:45:56.074" v="9655" actId="478"/>
          <ac:picMkLst>
            <pc:docMk/>
            <pc:sldMk cId="1423200937" sldId="888"/>
            <ac:picMk id="2" creationId="{E0C28561-5233-3446-8A34-2B29D41A7033}"/>
          </ac:picMkLst>
        </pc:picChg>
        <pc:picChg chg="add mod modCrop">
          <ac:chgData name="Phyllipe Lima" userId="afbdb2a7827722fd" providerId="LiveId" clId="{F722935C-C9DE-FB44-B5E0-9FEBF90F5936}" dt="2020-09-01T19:49:13.402" v="9685" actId="1076"/>
          <ac:picMkLst>
            <pc:docMk/>
            <pc:sldMk cId="1423200937" sldId="888"/>
            <ac:picMk id="3" creationId="{2DFF7581-A52C-024E-80CC-BCDA23322019}"/>
          </ac:picMkLst>
        </pc:picChg>
        <pc:cxnChg chg="del">
          <ac:chgData name="Phyllipe Lima" userId="afbdb2a7827722fd" providerId="LiveId" clId="{F722935C-C9DE-FB44-B5E0-9FEBF90F5936}" dt="2020-09-01T19:46:15.403" v="9663" actId="478"/>
          <ac:cxnSpMkLst>
            <pc:docMk/>
            <pc:sldMk cId="1423200937" sldId="888"/>
            <ac:cxnSpMk id="10" creationId="{AF6CA80F-D9A9-5640-856A-B276B6E5500C}"/>
          </ac:cxnSpMkLst>
        </pc:cxnChg>
        <pc:cxnChg chg="del">
          <ac:chgData name="Phyllipe Lima" userId="afbdb2a7827722fd" providerId="LiveId" clId="{F722935C-C9DE-FB44-B5E0-9FEBF90F5936}" dt="2020-09-01T19:46:15.912" v="9664" actId="478"/>
          <ac:cxnSpMkLst>
            <pc:docMk/>
            <pc:sldMk cId="1423200937" sldId="888"/>
            <ac:cxnSpMk id="12" creationId="{B746E2CE-D369-204A-85FA-A2E0A0281131}"/>
          </ac:cxnSpMkLst>
        </pc:cxnChg>
        <pc:cxnChg chg="del">
          <ac:chgData name="Phyllipe Lima" userId="afbdb2a7827722fd" providerId="LiveId" clId="{F722935C-C9DE-FB44-B5E0-9FEBF90F5936}" dt="2020-09-01T19:46:16.696" v="9665" actId="478"/>
          <ac:cxnSpMkLst>
            <pc:docMk/>
            <pc:sldMk cId="1423200937" sldId="888"/>
            <ac:cxnSpMk id="14" creationId="{21AF2C98-DB75-594B-AE0E-462C5A143B83}"/>
          </ac:cxnSpMkLst>
        </pc:cxnChg>
      </pc:sldChg>
      <pc:sldChg chg="delSp modSp add mod">
        <pc:chgData name="Phyllipe Lima" userId="afbdb2a7827722fd" providerId="LiveId" clId="{F722935C-C9DE-FB44-B5E0-9FEBF90F5936}" dt="2020-09-01T20:13:41.812" v="10157" actId="20577"/>
        <pc:sldMkLst>
          <pc:docMk/>
          <pc:sldMk cId="3353745038" sldId="889"/>
        </pc:sldMkLst>
        <pc:spChg chg="del">
          <ac:chgData name="Phyllipe Lima" userId="afbdb2a7827722fd" providerId="LiveId" clId="{F722935C-C9DE-FB44-B5E0-9FEBF90F5936}" dt="2020-09-01T19:57:33.295" v="9900" actId="478"/>
          <ac:spMkLst>
            <pc:docMk/>
            <pc:sldMk cId="3353745038" sldId="889"/>
            <ac:spMk id="4" creationId="{D4959A2D-FEE9-B54C-81E5-5801B06E3762}"/>
          </ac:spMkLst>
        </pc:spChg>
        <pc:spChg chg="mod">
          <ac:chgData name="Phyllipe Lima" userId="afbdb2a7827722fd" providerId="LiveId" clId="{F722935C-C9DE-FB44-B5E0-9FEBF90F5936}" dt="2020-09-01T20:13:41.812" v="10157" actId="20577"/>
          <ac:spMkLst>
            <pc:docMk/>
            <pc:sldMk cId="3353745038" sldId="889"/>
            <ac:spMk id="7" creationId="{EF49C9A9-2828-814E-91C0-7C82413062D3}"/>
          </ac:spMkLst>
        </pc:spChg>
        <pc:spChg chg="del">
          <ac:chgData name="Phyllipe Lima" userId="afbdb2a7827722fd" providerId="LiveId" clId="{F722935C-C9DE-FB44-B5E0-9FEBF90F5936}" dt="2020-09-01T19:57:31.598" v="9899" actId="478"/>
          <ac:spMkLst>
            <pc:docMk/>
            <pc:sldMk cId="3353745038" sldId="889"/>
            <ac:spMk id="8" creationId="{96B130F8-3E14-CB43-A628-67A307468627}"/>
          </ac:spMkLst>
        </pc:spChg>
        <pc:spChg chg="del">
          <ac:chgData name="Phyllipe Lima" userId="afbdb2a7827722fd" providerId="LiveId" clId="{F722935C-C9DE-FB44-B5E0-9FEBF90F5936}" dt="2020-09-01T19:57:40.968" v="9906" actId="478"/>
          <ac:spMkLst>
            <pc:docMk/>
            <pc:sldMk cId="3353745038" sldId="889"/>
            <ac:spMk id="9" creationId="{14148950-4A2B-414D-A24A-A72E4D76001D}"/>
          </ac:spMkLst>
        </pc:spChg>
        <pc:spChg chg="del">
          <ac:chgData name="Phyllipe Lima" userId="afbdb2a7827722fd" providerId="LiveId" clId="{F722935C-C9DE-FB44-B5E0-9FEBF90F5936}" dt="2020-09-01T19:57:37.369" v="9903" actId="478"/>
          <ac:spMkLst>
            <pc:docMk/>
            <pc:sldMk cId="3353745038" sldId="889"/>
            <ac:spMk id="11" creationId="{62275E1E-749B-864A-A8EB-053B292EAF3D}"/>
          </ac:spMkLst>
        </pc:spChg>
        <pc:spChg chg="del">
          <ac:chgData name="Phyllipe Lima" userId="afbdb2a7827722fd" providerId="LiveId" clId="{F722935C-C9DE-FB44-B5E0-9FEBF90F5936}" dt="2020-09-01T19:57:36.193" v="9902" actId="478"/>
          <ac:spMkLst>
            <pc:docMk/>
            <pc:sldMk cId="3353745038" sldId="889"/>
            <ac:spMk id="15" creationId="{F0AA938B-C859-9A4A-B35D-D13EB227E991}"/>
          </ac:spMkLst>
        </pc:spChg>
        <pc:picChg chg="del">
          <ac:chgData name="Phyllipe Lima" userId="afbdb2a7827722fd" providerId="LiveId" clId="{F722935C-C9DE-FB44-B5E0-9FEBF90F5936}" dt="2020-09-01T19:57:01.488" v="9813" actId="478"/>
          <ac:picMkLst>
            <pc:docMk/>
            <pc:sldMk cId="3353745038" sldId="889"/>
            <ac:picMk id="2" creationId="{E0C28561-5233-3446-8A34-2B29D41A7033}"/>
          </ac:picMkLst>
        </pc:picChg>
        <pc:cxnChg chg="del">
          <ac:chgData name="Phyllipe Lima" userId="afbdb2a7827722fd" providerId="LiveId" clId="{F722935C-C9DE-FB44-B5E0-9FEBF90F5936}" dt="2020-09-01T19:57:38.878" v="9905" actId="478"/>
          <ac:cxnSpMkLst>
            <pc:docMk/>
            <pc:sldMk cId="3353745038" sldId="889"/>
            <ac:cxnSpMk id="10" creationId="{AF6CA80F-D9A9-5640-856A-B276B6E5500C}"/>
          </ac:cxnSpMkLst>
        </pc:cxnChg>
        <pc:cxnChg chg="del">
          <ac:chgData name="Phyllipe Lima" userId="afbdb2a7827722fd" providerId="LiveId" clId="{F722935C-C9DE-FB44-B5E0-9FEBF90F5936}" dt="2020-09-01T19:57:38.038" v="9904" actId="478"/>
          <ac:cxnSpMkLst>
            <pc:docMk/>
            <pc:sldMk cId="3353745038" sldId="889"/>
            <ac:cxnSpMk id="12" creationId="{B746E2CE-D369-204A-85FA-A2E0A0281131}"/>
          </ac:cxnSpMkLst>
        </pc:cxnChg>
        <pc:cxnChg chg="del">
          <ac:chgData name="Phyllipe Lima" userId="afbdb2a7827722fd" providerId="LiveId" clId="{F722935C-C9DE-FB44-B5E0-9FEBF90F5936}" dt="2020-09-01T19:57:34.905" v="9901" actId="478"/>
          <ac:cxnSpMkLst>
            <pc:docMk/>
            <pc:sldMk cId="3353745038" sldId="889"/>
            <ac:cxnSpMk id="14" creationId="{21AF2C98-DB75-594B-AE0E-462C5A143B83}"/>
          </ac:cxnSpMkLst>
        </pc:cxnChg>
      </pc:sldChg>
      <pc:sldChg chg="addSp modSp add mod">
        <pc:chgData name="Phyllipe Lima" userId="afbdb2a7827722fd" providerId="LiveId" clId="{F722935C-C9DE-FB44-B5E0-9FEBF90F5936}" dt="2020-09-01T20:19:21.920" v="10449" actId="1076"/>
        <pc:sldMkLst>
          <pc:docMk/>
          <pc:sldMk cId="2279913314" sldId="890"/>
        </pc:sldMkLst>
        <pc:spChg chg="mod">
          <ac:chgData name="Phyllipe Lima" userId="afbdb2a7827722fd" providerId="LiveId" clId="{F722935C-C9DE-FB44-B5E0-9FEBF90F5936}" dt="2020-09-01T20:19:02.628" v="10444" actId="20577"/>
          <ac:spMkLst>
            <pc:docMk/>
            <pc:sldMk cId="2279913314" sldId="890"/>
            <ac:spMk id="7" creationId="{EF49C9A9-2828-814E-91C0-7C82413062D3}"/>
          </ac:spMkLst>
        </pc:spChg>
        <pc:picChg chg="add mod modCrop">
          <ac:chgData name="Phyllipe Lima" userId="afbdb2a7827722fd" providerId="LiveId" clId="{F722935C-C9DE-FB44-B5E0-9FEBF90F5936}" dt="2020-09-01T20:19:21.920" v="10449" actId="1076"/>
          <ac:picMkLst>
            <pc:docMk/>
            <pc:sldMk cId="2279913314" sldId="890"/>
            <ac:picMk id="3" creationId="{A127B61D-9C5B-A34F-B58C-AE33D2D520F2}"/>
          </ac:picMkLst>
        </pc:picChg>
      </pc:sldChg>
      <pc:sldChg chg="addSp delSp modSp add mod">
        <pc:chgData name="Phyllipe Lima" userId="afbdb2a7827722fd" providerId="LiveId" clId="{F722935C-C9DE-FB44-B5E0-9FEBF90F5936}" dt="2020-09-02T13:04:37.526" v="13469" actId="114"/>
        <pc:sldMkLst>
          <pc:docMk/>
          <pc:sldMk cId="1221635603" sldId="891"/>
        </pc:sldMkLst>
        <pc:spChg chg="add mod">
          <ac:chgData name="Phyllipe Lima" userId="afbdb2a7827722fd" providerId="LiveId" clId="{F722935C-C9DE-FB44-B5E0-9FEBF90F5936}" dt="2020-09-02T02:34:34.221" v="10578" actId="14100"/>
          <ac:spMkLst>
            <pc:docMk/>
            <pc:sldMk cId="1221635603" sldId="891"/>
            <ac:spMk id="5" creationId="{7D3AB812-0653-544D-B369-5141C04A345F}"/>
          </ac:spMkLst>
        </pc:spChg>
        <pc:spChg chg="add mod">
          <ac:chgData name="Phyllipe Lima" userId="afbdb2a7827722fd" providerId="LiveId" clId="{F722935C-C9DE-FB44-B5E0-9FEBF90F5936}" dt="2020-09-02T02:34:43.294" v="10598" actId="20577"/>
          <ac:spMkLst>
            <pc:docMk/>
            <pc:sldMk cId="1221635603" sldId="891"/>
            <ac:spMk id="6" creationId="{4392F213-60DD-D849-BB22-9CBCB00199E9}"/>
          </ac:spMkLst>
        </pc:spChg>
        <pc:spChg chg="mod">
          <ac:chgData name="Phyllipe Lima" userId="afbdb2a7827722fd" providerId="LiveId" clId="{F722935C-C9DE-FB44-B5E0-9FEBF90F5936}" dt="2020-09-02T13:04:37.526" v="13469" actId="114"/>
          <ac:spMkLst>
            <pc:docMk/>
            <pc:sldMk cId="1221635603" sldId="891"/>
            <ac:spMk id="7" creationId="{EF49C9A9-2828-814E-91C0-7C82413062D3}"/>
          </ac:spMkLst>
        </pc:spChg>
        <pc:picChg chg="add mod">
          <ac:chgData name="Phyllipe Lima" userId="afbdb2a7827722fd" providerId="LiveId" clId="{F722935C-C9DE-FB44-B5E0-9FEBF90F5936}" dt="2020-09-02T02:34:07.482" v="10572" actId="1076"/>
          <ac:picMkLst>
            <pc:docMk/>
            <pc:sldMk cId="1221635603" sldId="891"/>
            <ac:picMk id="2" creationId="{ACDC9822-C584-A44E-AA22-BAECF7FE06FB}"/>
          </ac:picMkLst>
        </pc:picChg>
        <pc:picChg chg="del">
          <ac:chgData name="Phyllipe Lima" userId="afbdb2a7827722fd" providerId="LiveId" clId="{F722935C-C9DE-FB44-B5E0-9FEBF90F5936}" dt="2020-09-02T02:32:23.497" v="10568" actId="478"/>
          <ac:picMkLst>
            <pc:docMk/>
            <pc:sldMk cId="1221635603" sldId="891"/>
            <ac:picMk id="3" creationId="{A127B61D-9C5B-A34F-B58C-AE33D2D520F2}"/>
          </ac:picMkLst>
        </pc:picChg>
        <pc:cxnChg chg="add mod">
          <ac:chgData name="Phyllipe Lima" userId="afbdb2a7827722fd" providerId="LiveId" clId="{F722935C-C9DE-FB44-B5E0-9FEBF90F5936}" dt="2020-09-02T02:34:37.663" v="10580" actId="14100"/>
          <ac:cxnSpMkLst>
            <pc:docMk/>
            <pc:sldMk cId="1221635603" sldId="891"/>
            <ac:cxnSpMk id="8" creationId="{00B52A1B-DE4F-484B-BFC5-0F1F52240B38}"/>
          </ac:cxnSpMkLst>
        </pc:cxnChg>
      </pc:sldChg>
      <pc:sldChg chg="addSp delSp modSp add mod">
        <pc:chgData name="Phyllipe Lima" userId="afbdb2a7827722fd" providerId="LiveId" clId="{F722935C-C9DE-FB44-B5E0-9FEBF90F5936}" dt="2020-09-02T02:43:07.668" v="10875" actId="14100"/>
        <pc:sldMkLst>
          <pc:docMk/>
          <pc:sldMk cId="3784441281" sldId="892"/>
        </pc:sldMkLst>
        <pc:spChg chg="mod">
          <ac:chgData name="Phyllipe Lima" userId="afbdb2a7827722fd" providerId="LiveId" clId="{F722935C-C9DE-FB44-B5E0-9FEBF90F5936}" dt="2020-09-02T02:42:30.037" v="10837" actId="1076"/>
          <ac:spMkLst>
            <pc:docMk/>
            <pc:sldMk cId="3784441281" sldId="892"/>
            <ac:spMk id="5" creationId="{7D3AB812-0653-544D-B369-5141C04A345F}"/>
          </ac:spMkLst>
        </pc:spChg>
        <pc:spChg chg="add del mod">
          <ac:chgData name="Phyllipe Lima" userId="afbdb2a7827722fd" providerId="LiveId" clId="{F722935C-C9DE-FB44-B5E0-9FEBF90F5936}" dt="2020-09-02T02:43:03.729" v="10873" actId="1076"/>
          <ac:spMkLst>
            <pc:docMk/>
            <pc:sldMk cId="3784441281" sldId="892"/>
            <ac:spMk id="6" creationId="{4392F213-60DD-D849-BB22-9CBCB00199E9}"/>
          </ac:spMkLst>
        </pc:spChg>
        <pc:spChg chg="mod">
          <ac:chgData name="Phyllipe Lima" userId="afbdb2a7827722fd" providerId="LiveId" clId="{F722935C-C9DE-FB44-B5E0-9FEBF90F5936}" dt="2020-09-02T02:42:25.678" v="10836" actId="20577"/>
          <ac:spMkLst>
            <pc:docMk/>
            <pc:sldMk cId="3784441281" sldId="892"/>
            <ac:spMk id="7" creationId="{EF49C9A9-2828-814E-91C0-7C82413062D3}"/>
          </ac:spMkLst>
        </pc:spChg>
        <pc:picChg chg="del">
          <ac:chgData name="Phyllipe Lima" userId="afbdb2a7827722fd" providerId="LiveId" clId="{F722935C-C9DE-FB44-B5E0-9FEBF90F5936}" dt="2020-09-02T02:37:21.417" v="10600" actId="478"/>
          <ac:picMkLst>
            <pc:docMk/>
            <pc:sldMk cId="3784441281" sldId="892"/>
            <ac:picMk id="2" creationId="{ACDC9822-C584-A44E-AA22-BAECF7FE06FB}"/>
          </ac:picMkLst>
        </pc:picChg>
        <pc:picChg chg="add mod">
          <ac:chgData name="Phyllipe Lima" userId="afbdb2a7827722fd" providerId="LiveId" clId="{F722935C-C9DE-FB44-B5E0-9FEBF90F5936}" dt="2020-09-02T02:42:30.037" v="10837" actId="1076"/>
          <ac:picMkLst>
            <pc:docMk/>
            <pc:sldMk cId="3784441281" sldId="892"/>
            <ac:picMk id="3" creationId="{893243D5-C803-964C-81BE-CBD29B5F7C30}"/>
          </ac:picMkLst>
        </pc:picChg>
        <pc:cxnChg chg="mod">
          <ac:chgData name="Phyllipe Lima" userId="afbdb2a7827722fd" providerId="LiveId" clId="{F722935C-C9DE-FB44-B5E0-9FEBF90F5936}" dt="2020-09-02T02:43:07.668" v="10875" actId="14100"/>
          <ac:cxnSpMkLst>
            <pc:docMk/>
            <pc:sldMk cId="3784441281" sldId="892"/>
            <ac:cxnSpMk id="8" creationId="{00B52A1B-DE4F-484B-BFC5-0F1F52240B38}"/>
          </ac:cxnSpMkLst>
        </pc:cxnChg>
      </pc:sldChg>
      <pc:sldChg chg="modSp add mod">
        <pc:chgData name="Phyllipe Lima" userId="afbdb2a7827722fd" providerId="LiveId" clId="{F722935C-C9DE-FB44-B5E0-9FEBF90F5936}" dt="2020-09-02T02:44:48.069" v="10896" actId="20577"/>
        <pc:sldMkLst>
          <pc:docMk/>
          <pc:sldMk cId="4102335920" sldId="893"/>
        </pc:sldMkLst>
        <pc:spChg chg="mod">
          <ac:chgData name="Phyllipe Lima" userId="afbdb2a7827722fd" providerId="LiveId" clId="{F722935C-C9DE-FB44-B5E0-9FEBF90F5936}" dt="2020-09-02T02:44:48.069" v="10896" actId="20577"/>
          <ac:spMkLst>
            <pc:docMk/>
            <pc:sldMk cId="4102335920" sldId="893"/>
            <ac:spMk id="3" creationId="{3B5CF74D-6D64-A747-9E29-BEC3D147D754}"/>
          </ac:spMkLst>
        </pc:spChg>
      </pc:sldChg>
      <pc:sldChg chg="delSp modSp add mod">
        <pc:chgData name="Phyllipe Lima" userId="afbdb2a7827722fd" providerId="LiveId" clId="{F722935C-C9DE-FB44-B5E0-9FEBF90F5936}" dt="2020-09-02T03:00:05.992" v="11279" actId="114"/>
        <pc:sldMkLst>
          <pc:docMk/>
          <pc:sldMk cId="2419398146" sldId="894"/>
        </pc:sldMkLst>
        <pc:spChg chg="del">
          <ac:chgData name="Phyllipe Lima" userId="afbdb2a7827722fd" providerId="LiveId" clId="{F722935C-C9DE-FB44-B5E0-9FEBF90F5936}" dt="2020-09-02T02:45:35.989" v="11017" actId="478"/>
          <ac:spMkLst>
            <pc:docMk/>
            <pc:sldMk cId="2419398146" sldId="894"/>
            <ac:spMk id="5" creationId="{7D3AB812-0653-544D-B369-5141C04A345F}"/>
          </ac:spMkLst>
        </pc:spChg>
        <pc:spChg chg="del mod">
          <ac:chgData name="Phyllipe Lima" userId="afbdb2a7827722fd" providerId="LiveId" clId="{F722935C-C9DE-FB44-B5E0-9FEBF90F5936}" dt="2020-09-02T02:45:38.905" v="11020" actId="478"/>
          <ac:spMkLst>
            <pc:docMk/>
            <pc:sldMk cId="2419398146" sldId="894"/>
            <ac:spMk id="6" creationId="{4392F213-60DD-D849-BB22-9CBCB00199E9}"/>
          </ac:spMkLst>
        </pc:spChg>
        <pc:spChg chg="mod">
          <ac:chgData name="Phyllipe Lima" userId="afbdb2a7827722fd" providerId="LiveId" clId="{F722935C-C9DE-FB44-B5E0-9FEBF90F5936}" dt="2020-09-02T03:00:05.992" v="11279" actId="114"/>
          <ac:spMkLst>
            <pc:docMk/>
            <pc:sldMk cId="2419398146" sldId="894"/>
            <ac:spMk id="7" creationId="{EF49C9A9-2828-814E-91C0-7C82413062D3}"/>
          </ac:spMkLst>
        </pc:spChg>
        <pc:picChg chg="del">
          <ac:chgData name="Phyllipe Lima" userId="afbdb2a7827722fd" providerId="LiveId" clId="{F722935C-C9DE-FB44-B5E0-9FEBF90F5936}" dt="2020-09-02T02:44:58.030" v="10898" actId="478"/>
          <ac:picMkLst>
            <pc:docMk/>
            <pc:sldMk cId="2419398146" sldId="894"/>
            <ac:picMk id="3" creationId="{893243D5-C803-964C-81BE-CBD29B5F7C30}"/>
          </ac:picMkLst>
        </pc:picChg>
        <pc:cxnChg chg="del">
          <ac:chgData name="Phyllipe Lima" userId="afbdb2a7827722fd" providerId="LiveId" clId="{F722935C-C9DE-FB44-B5E0-9FEBF90F5936}" dt="2020-09-02T02:45:37.549" v="11019" actId="478"/>
          <ac:cxnSpMkLst>
            <pc:docMk/>
            <pc:sldMk cId="2419398146" sldId="894"/>
            <ac:cxnSpMk id="8" creationId="{00B52A1B-DE4F-484B-BFC5-0F1F52240B38}"/>
          </ac:cxnSpMkLst>
        </pc:cxnChg>
      </pc:sldChg>
      <pc:sldChg chg="modSp add mod">
        <pc:chgData name="Phyllipe Lima" userId="afbdb2a7827722fd" providerId="LiveId" clId="{F722935C-C9DE-FB44-B5E0-9FEBF90F5936}" dt="2020-09-02T03:04:42.294" v="11689" actId="20577"/>
        <pc:sldMkLst>
          <pc:docMk/>
          <pc:sldMk cId="2090762680" sldId="895"/>
        </pc:sldMkLst>
        <pc:spChg chg="mod">
          <ac:chgData name="Phyllipe Lima" userId="afbdb2a7827722fd" providerId="LiveId" clId="{F722935C-C9DE-FB44-B5E0-9FEBF90F5936}" dt="2020-09-02T03:04:42.294" v="11689" actId="20577"/>
          <ac:spMkLst>
            <pc:docMk/>
            <pc:sldMk cId="2090762680" sldId="895"/>
            <ac:spMk id="7" creationId="{EF49C9A9-2828-814E-91C0-7C82413062D3}"/>
          </ac:spMkLst>
        </pc:spChg>
      </pc:sldChg>
      <pc:sldChg chg="addSp modSp add mod">
        <pc:chgData name="Phyllipe Lima" userId="afbdb2a7827722fd" providerId="LiveId" clId="{F722935C-C9DE-FB44-B5E0-9FEBF90F5936}" dt="2020-09-02T03:15:56.097" v="12043" actId="14100"/>
        <pc:sldMkLst>
          <pc:docMk/>
          <pc:sldMk cId="2883533262" sldId="896"/>
        </pc:sldMkLst>
        <pc:spChg chg="add mod">
          <ac:chgData name="Phyllipe Lima" userId="afbdb2a7827722fd" providerId="LiveId" clId="{F722935C-C9DE-FB44-B5E0-9FEBF90F5936}" dt="2020-09-02T03:08:54.891" v="11819" actId="14100"/>
          <ac:spMkLst>
            <pc:docMk/>
            <pc:sldMk cId="2883533262" sldId="896"/>
            <ac:spMk id="4" creationId="{6D7F74FA-D12B-8D42-8FB9-31A9308EDE97}"/>
          </ac:spMkLst>
        </pc:spChg>
        <pc:spChg chg="add mod">
          <ac:chgData name="Phyllipe Lima" userId="afbdb2a7827722fd" providerId="LiveId" clId="{F722935C-C9DE-FB44-B5E0-9FEBF90F5936}" dt="2020-09-02T03:10:25.722" v="11938" actId="1076"/>
          <ac:spMkLst>
            <pc:docMk/>
            <pc:sldMk cId="2883533262" sldId="896"/>
            <ac:spMk id="5" creationId="{BD3439D0-9D7E-DF49-A1DC-E583FE854428}"/>
          </ac:spMkLst>
        </pc:spChg>
        <pc:spChg chg="mod">
          <ac:chgData name="Phyllipe Lima" userId="afbdb2a7827722fd" providerId="LiveId" clId="{F722935C-C9DE-FB44-B5E0-9FEBF90F5936}" dt="2020-09-02T03:07:23.878" v="11813" actId="20577"/>
          <ac:spMkLst>
            <pc:docMk/>
            <pc:sldMk cId="2883533262" sldId="896"/>
            <ac:spMk id="7" creationId="{EF49C9A9-2828-814E-91C0-7C82413062D3}"/>
          </ac:spMkLst>
        </pc:spChg>
        <pc:spChg chg="add mod">
          <ac:chgData name="Phyllipe Lima" userId="afbdb2a7827722fd" providerId="LiveId" clId="{F722935C-C9DE-FB44-B5E0-9FEBF90F5936}" dt="2020-09-02T03:10:57.585" v="12004" actId="20577"/>
          <ac:spMkLst>
            <pc:docMk/>
            <pc:sldMk cId="2883533262" sldId="896"/>
            <ac:spMk id="9" creationId="{095BA0D3-AE33-B249-9106-C3F93018769D}"/>
          </ac:spMkLst>
        </pc:spChg>
        <pc:spChg chg="add mod">
          <ac:chgData name="Phyllipe Lima" userId="afbdb2a7827722fd" providerId="LiveId" clId="{F722935C-C9DE-FB44-B5E0-9FEBF90F5936}" dt="2020-09-02T03:09:24.154" v="11848" actId="14100"/>
          <ac:spMkLst>
            <pc:docMk/>
            <pc:sldMk cId="2883533262" sldId="896"/>
            <ac:spMk id="10" creationId="{74A1B5C5-5C20-2B47-B871-3471AC7E8E80}"/>
          </ac:spMkLst>
        </pc:spChg>
        <pc:spChg chg="add mod">
          <ac:chgData name="Phyllipe Lima" userId="afbdb2a7827722fd" providerId="LiveId" clId="{F722935C-C9DE-FB44-B5E0-9FEBF90F5936}" dt="2020-09-02T03:15:53.101" v="12042" actId="14100"/>
          <ac:spMkLst>
            <pc:docMk/>
            <pc:sldMk cId="2883533262" sldId="896"/>
            <ac:spMk id="16" creationId="{F18DEE98-83DA-4546-A388-A9382F73ED1A}"/>
          </ac:spMkLst>
        </pc:spChg>
        <pc:picChg chg="add mod">
          <ac:chgData name="Phyllipe Lima" userId="afbdb2a7827722fd" providerId="LiveId" clId="{F722935C-C9DE-FB44-B5E0-9FEBF90F5936}" dt="2020-09-02T03:08:34.507" v="11815" actId="1076"/>
          <ac:picMkLst>
            <pc:docMk/>
            <pc:sldMk cId="2883533262" sldId="896"/>
            <ac:picMk id="2" creationId="{B314E2B5-3717-3C40-B974-E69066FB538F}"/>
          </ac:picMkLst>
        </pc:picChg>
        <pc:cxnChg chg="add mod">
          <ac:chgData name="Phyllipe Lima" userId="afbdb2a7827722fd" providerId="LiveId" clId="{F722935C-C9DE-FB44-B5E0-9FEBF90F5936}" dt="2020-09-02T03:10:27.668" v="11939" actId="14100"/>
          <ac:cxnSpMkLst>
            <pc:docMk/>
            <pc:sldMk cId="2883533262" sldId="896"/>
            <ac:cxnSpMk id="6" creationId="{E7E3B3F1-1B36-E24A-B3E9-C5E41ED37926}"/>
          </ac:cxnSpMkLst>
        </pc:cxnChg>
        <pc:cxnChg chg="add mod">
          <ac:chgData name="Phyllipe Lima" userId="afbdb2a7827722fd" providerId="LiveId" clId="{F722935C-C9DE-FB44-B5E0-9FEBF90F5936}" dt="2020-09-02T03:10:31.643" v="11941" actId="14100"/>
          <ac:cxnSpMkLst>
            <pc:docMk/>
            <pc:sldMk cId="2883533262" sldId="896"/>
            <ac:cxnSpMk id="11" creationId="{69D1EF6F-7A19-3B4A-85C5-B1EA254C5DF3}"/>
          </ac:cxnSpMkLst>
        </pc:cxnChg>
        <pc:cxnChg chg="add mod">
          <ac:chgData name="Phyllipe Lima" userId="afbdb2a7827722fd" providerId="LiveId" clId="{F722935C-C9DE-FB44-B5E0-9FEBF90F5936}" dt="2020-09-02T03:15:56.097" v="12043" actId="14100"/>
          <ac:cxnSpMkLst>
            <pc:docMk/>
            <pc:sldMk cId="2883533262" sldId="896"/>
            <ac:cxnSpMk id="14" creationId="{BA1242D9-C7A7-4B42-BBE1-1DAFCB1585B4}"/>
          </ac:cxnSpMkLst>
        </pc:cxnChg>
      </pc:sldChg>
      <pc:sldChg chg="addSp delSp modSp add mod">
        <pc:chgData name="Phyllipe Lima" userId="afbdb2a7827722fd" providerId="LiveId" clId="{F722935C-C9DE-FB44-B5E0-9FEBF90F5936}" dt="2020-09-02T03:23:13.141" v="12262" actId="14100"/>
        <pc:sldMkLst>
          <pc:docMk/>
          <pc:sldMk cId="3266612234" sldId="897"/>
        </pc:sldMkLst>
        <pc:spChg chg="mod">
          <ac:chgData name="Phyllipe Lima" userId="afbdb2a7827722fd" providerId="LiveId" clId="{F722935C-C9DE-FB44-B5E0-9FEBF90F5936}" dt="2020-09-02T03:21:38.764" v="12176" actId="14100"/>
          <ac:spMkLst>
            <pc:docMk/>
            <pc:sldMk cId="3266612234" sldId="897"/>
            <ac:spMk id="4" creationId="{6D7F74FA-D12B-8D42-8FB9-31A9308EDE97}"/>
          </ac:spMkLst>
        </pc:spChg>
        <pc:spChg chg="mod">
          <ac:chgData name="Phyllipe Lima" userId="afbdb2a7827722fd" providerId="LiveId" clId="{F722935C-C9DE-FB44-B5E0-9FEBF90F5936}" dt="2020-09-02T03:22:47.168" v="12256" actId="20577"/>
          <ac:spMkLst>
            <pc:docMk/>
            <pc:sldMk cId="3266612234" sldId="897"/>
            <ac:spMk id="5" creationId="{BD3439D0-9D7E-DF49-A1DC-E583FE854428}"/>
          </ac:spMkLst>
        </pc:spChg>
        <pc:spChg chg="mod">
          <ac:chgData name="Phyllipe Lima" userId="afbdb2a7827722fd" providerId="LiveId" clId="{F722935C-C9DE-FB44-B5E0-9FEBF90F5936}" dt="2020-09-02T03:23:03.290" v="12261" actId="20577"/>
          <ac:spMkLst>
            <pc:docMk/>
            <pc:sldMk cId="3266612234" sldId="897"/>
            <ac:spMk id="7" creationId="{EF49C9A9-2828-814E-91C0-7C82413062D3}"/>
          </ac:spMkLst>
        </pc:spChg>
        <pc:spChg chg="del">
          <ac:chgData name="Phyllipe Lima" userId="afbdb2a7827722fd" providerId="LiveId" clId="{F722935C-C9DE-FB44-B5E0-9FEBF90F5936}" dt="2020-09-02T03:20:41.251" v="12094" actId="478"/>
          <ac:spMkLst>
            <pc:docMk/>
            <pc:sldMk cId="3266612234" sldId="897"/>
            <ac:spMk id="9" creationId="{095BA0D3-AE33-B249-9106-C3F93018769D}"/>
          </ac:spMkLst>
        </pc:spChg>
        <pc:spChg chg="mod">
          <ac:chgData name="Phyllipe Lima" userId="afbdb2a7827722fd" providerId="LiveId" clId="{F722935C-C9DE-FB44-B5E0-9FEBF90F5936}" dt="2020-09-02T03:23:13.141" v="12262" actId="14100"/>
          <ac:spMkLst>
            <pc:docMk/>
            <pc:sldMk cId="3266612234" sldId="897"/>
            <ac:spMk id="10" creationId="{74A1B5C5-5C20-2B47-B871-3471AC7E8E80}"/>
          </ac:spMkLst>
        </pc:spChg>
        <pc:spChg chg="mod">
          <ac:chgData name="Phyllipe Lima" userId="afbdb2a7827722fd" providerId="LiveId" clId="{F722935C-C9DE-FB44-B5E0-9FEBF90F5936}" dt="2020-09-02T03:21:05.353" v="12141" actId="14100"/>
          <ac:spMkLst>
            <pc:docMk/>
            <pc:sldMk cId="3266612234" sldId="897"/>
            <ac:spMk id="16" creationId="{F18DEE98-83DA-4546-A388-A9382F73ED1A}"/>
          </ac:spMkLst>
        </pc:spChg>
        <pc:spChg chg="add mod">
          <ac:chgData name="Phyllipe Lima" userId="afbdb2a7827722fd" providerId="LiveId" clId="{F722935C-C9DE-FB44-B5E0-9FEBF90F5936}" dt="2020-09-02T03:21:56.673" v="12182" actId="1076"/>
          <ac:spMkLst>
            <pc:docMk/>
            <pc:sldMk cId="3266612234" sldId="897"/>
            <ac:spMk id="17" creationId="{6D65FB83-1889-0F43-862D-7A718E3F736D}"/>
          </ac:spMkLst>
        </pc:spChg>
        <pc:spChg chg="add mod">
          <ac:chgData name="Phyllipe Lima" userId="afbdb2a7827722fd" providerId="LiveId" clId="{F722935C-C9DE-FB44-B5E0-9FEBF90F5936}" dt="2020-09-02T03:21:47.862" v="12179" actId="14100"/>
          <ac:spMkLst>
            <pc:docMk/>
            <pc:sldMk cId="3266612234" sldId="897"/>
            <ac:spMk id="18" creationId="{71284C02-A227-4B44-A927-C8B47C23F818}"/>
          </ac:spMkLst>
        </pc:spChg>
        <pc:spChg chg="add mod">
          <ac:chgData name="Phyllipe Lima" userId="afbdb2a7827722fd" providerId="LiveId" clId="{F722935C-C9DE-FB44-B5E0-9FEBF90F5936}" dt="2020-09-02T03:22:22.975" v="12213" actId="20577"/>
          <ac:spMkLst>
            <pc:docMk/>
            <pc:sldMk cId="3266612234" sldId="897"/>
            <ac:spMk id="21" creationId="{63D0DD46-C85F-4F49-A435-4A16F3880083}"/>
          </ac:spMkLst>
        </pc:spChg>
        <pc:picChg chg="del">
          <ac:chgData name="Phyllipe Lima" userId="afbdb2a7827722fd" providerId="LiveId" clId="{F722935C-C9DE-FB44-B5E0-9FEBF90F5936}" dt="2020-09-02T03:17:03.477" v="12090" actId="478"/>
          <ac:picMkLst>
            <pc:docMk/>
            <pc:sldMk cId="3266612234" sldId="897"/>
            <ac:picMk id="2" creationId="{B314E2B5-3717-3C40-B974-E69066FB538F}"/>
          </ac:picMkLst>
        </pc:picChg>
        <pc:picChg chg="add mod">
          <ac:chgData name="Phyllipe Lima" userId="afbdb2a7827722fd" providerId="LiveId" clId="{F722935C-C9DE-FB44-B5E0-9FEBF90F5936}" dt="2020-09-02T03:20:37.236" v="12093" actId="1076"/>
          <ac:picMkLst>
            <pc:docMk/>
            <pc:sldMk cId="3266612234" sldId="897"/>
            <ac:picMk id="3" creationId="{7F0F8711-C572-FF46-A1D9-A1D2B6471F6A}"/>
          </ac:picMkLst>
        </pc:picChg>
        <pc:cxnChg chg="mod">
          <ac:chgData name="Phyllipe Lima" userId="afbdb2a7827722fd" providerId="LiveId" clId="{F722935C-C9DE-FB44-B5E0-9FEBF90F5936}" dt="2020-09-02T03:22:44.307" v="12255" actId="14100"/>
          <ac:cxnSpMkLst>
            <pc:docMk/>
            <pc:sldMk cId="3266612234" sldId="897"/>
            <ac:cxnSpMk id="6" creationId="{E7E3B3F1-1B36-E24A-B3E9-C5E41ED37926}"/>
          </ac:cxnSpMkLst>
        </pc:cxnChg>
        <pc:cxnChg chg="mod">
          <ac:chgData name="Phyllipe Lima" userId="afbdb2a7827722fd" providerId="LiveId" clId="{F722935C-C9DE-FB44-B5E0-9FEBF90F5936}" dt="2020-09-02T03:21:53.041" v="12181" actId="14100"/>
          <ac:cxnSpMkLst>
            <pc:docMk/>
            <pc:sldMk cId="3266612234" sldId="897"/>
            <ac:cxnSpMk id="11" creationId="{69D1EF6F-7A19-3B4A-85C5-B1EA254C5DF3}"/>
          </ac:cxnSpMkLst>
        </pc:cxnChg>
        <pc:cxnChg chg="mod">
          <ac:chgData name="Phyllipe Lima" userId="afbdb2a7827722fd" providerId="LiveId" clId="{F722935C-C9DE-FB44-B5E0-9FEBF90F5936}" dt="2020-09-02T03:20:55.135" v="12101" actId="14100"/>
          <ac:cxnSpMkLst>
            <pc:docMk/>
            <pc:sldMk cId="3266612234" sldId="897"/>
            <ac:cxnSpMk id="14" creationId="{BA1242D9-C7A7-4B42-BBE1-1DAFCB1585B4}"/>
          </ac:cxnSpMkLst>
        </pc:cxnChg>
        <pc:cxnChg chg="add mod">
          <ac:chgData name="Phyllipe Lima" userId="afbdb2a7827722fd" providerId="LiveId" clId="{F722935C-C9DE-FB44-B5E0-9FEBF90F5936}" dt="2020-09-02T03:22:10.263" v="12186" actId="1076"/>
          <ac:cxnSpMkLst>
            <pc:docMk/>
            <pc:sldMk cId="3266612234" sldId="897"/>
            <ac:cxnSpMk id="20" creationId="{80BEC924-6514-3F42-B460-610315D4C67B}"/>
          </ac:cxnSpMkLst>
        </pc:cxnChg>
      </pc:sldChg>
      <pc:sldChg chg="addSp delSp modSp add mod">
        <pc:chgData name="Phyllipe Lima" userId="afbdb2a7827722fd" providerId="LiveId" clId="{F722935C-C9DE-FB44-B5E0-9FEBF90F5936}" dt="2020-09-02T03:27:23.925" v="12484" actId="114"/>
        <pc:sldMkLst>
          <pc:docMk/>
          <pc:sldMk cId="4181188094" sldId="898"/>
        </pc:sldMkLst>
        <pc:spChg chg="add del mod">
          <ac:chgData name="Phyllipe Lima" userId="afbdb2a7827722fd" providerId="LiveId" clId="{F722935C-C9DE-FB44-B5E0-9FEBF90F5936}" dt="2020-09-02T03:24:57.196" v="12384"/>
          <ac:spMkLst>
            <pc:docMk/>
            <pc:sldMk cId="4181188094" sldId="898"/>
            <ac:spMk id="2" creationId="{031B5809-0E6B-DF41-99E7-AB473FA27034}"/>
          </ac:spMkLst>
        </pc:spChg>
        <pc:spChg chg="mod">
          <ac:chgData name="Phyllipe Lima" userId="afbdb2a7827722fd" providerId="LiveId" clId="{F722935C-C9DE-FB44-B5E0-9FEBF90F5936}" dt="2020-09-02T03:26:30.948" v="12406" actId="14100"/>
          <ac:spMkLst>
            <pc:docMk/>
            <pc:sldMk cId="4181188094" sldId="898"/>
            <ac:spMk id="4" creationId="{6D7F74FA-D12B-8D42-8FB9-31A9308EDE97}"/>
          </ac:spMkLst>
        </pc:spChg>
        <pc:spChg chg="mod">
          <ac:chgData name="Phyllipe Lima" userId="afbdb2a7827722fd" providerId="LiveId" clId="{F722935C-C9DE-FB44-B5E0-9FEBF90F5936}" dt="2020-09-02T03:27:23.925" v="12484" actId="114"/>
          <ac:spMkLst>
            <pc:docMk/>
            <pc:sldMk cId="4181188094" sldId="898"/>
            <ac:spMk id="5" creationId="{BD3439D0-9D7E-DF49-A1DC-E583FE854428}"/>
          </ac:spMkLst>
        </pc:spChg>
        <pc:spChg chg="mod">
          <ac:chgData name="Phyllipe Lima" userId="afbdb2a7827722fd" providerId="LiveId" clId="{F722935C-C9DE-FB44-B5E0-9FEBF90F5936}" dt="2020-09-02T03:26:58.309" v="12452" actId="404"/>
          <ac:spMkLst>
            <pc:docMk/>
            <pc:sldMk cId="4181188094" sldId="898"/>
            <ac:spMk id="7" creationId="{EF49C9A9-2828-814E-91C0-7C82413062D3}"/>
          </ac:spMkLst>
        </pc:spChg>
        <pc:spChg chg="del">
          <ac:chgData name="Phyllipe Lima" userId="afbdb2a7827722fd" providerId="LiveId" clId="{F722935C-C9DE-FB44-B5E0-9FEBF90F5936}" dt="2020-09-02T03:25:16.506" v="12398" actId="478"/>
          <ac:spMkLst>
            <pc:docMk/>
            <pc:sldMk cId="4181188094" sldId="898"/>
            <ac:spMk id="10" creationId="{74A1B5C5-5C20-2B47-B871-3471AC7E8E80}"/>
          </ac:spMkLst>
        </pc:spChg>
        <pc:spChg chg="del">
          <ac:chgData name="Phyllipe Lima" userId="afbdb2a7827722fd" providerId="LiveId" clId="{F722935C-C9DE-FB44-B5E0-9FEBF90F5936}" dt="2020-09-02T03:24:42.930" v="12381" actId="478"/>
          <ac:spMkLst>
            <pc:docMk/>
            <pc:sldMk cId="4181188094" sldId="898"/>
            <ac:spMk id="16" creationId="{F18DEE98-83DA-4546-A388-A9382F73ED1A}"/>
          </ac:spMkLst>
        </pc:spChg>
        <pc:spChg chg="del">
          <ac:chgData name="Phyllipe Lima" userId="afbdb2a7827722fd" providerId="LiveId" clId="{F722935C-C9DE-FB44-B5E0-9FEBF90F5936}" dt="2020-09-02T03:27:07.570" v="12456" actId="478"/>
          <ac:spMkLst>
            <pc:docMk/>
            <pc:sldMk cId="4181188094" sldId="898"/>
            <ac:spMk id="17" creationId="{6D65FB83-1889-0F43-862D-7A718E3F736D}"/>
          </ac:spMkLst>
        </pc:spChg>
        <pc:spChg chg="del">
          <ac:chgData name="Phyllipe Lima" userId="afbdb2a7827722fd" providerId="LiveId" clId="{F722935C-C9DE-FB44-B5E0-9FEBF90F5936}" dt="2020-09-02T03:26:22.580" v="12403" actId="478"/>
          <ac:spMkLst>
            <pc:docMk/>
            <pc:sldMk cId="4181188094" sldId="898"/>
            <ac:spMk id="18" creationId="{71284C02-A227-4B44-A927-C8B47C23F818}"/>
          </ac:spMkLst>
        </pc:spChg>
        <pc:spChg chg="mod">
          <ac:chgData name="Phyllipe Lima" userId="afbdb2a7827722fd" providerId="LiveId" clId="{F722935C-C9DE-FB44-B5E0-9FEBF90F5936}" dt="2020-09-02T03:27:01.776" v="12453" actId="1076"/>
          <ac:spMkLst>
            <pc:docMk/>
            <pc:sldMk cId="4181188094" sldId="898"/>
            <ac:spMk id="21" creationId="{63D0DD46-C85F-4F49-A435-4A16F3880083}"/>
          </ac:spMkLst>
        </pc:spChg>
        <pc:picChg chg="del">
          <ac:chgData name="Phyllipe Lima" userId="afbdb2a7827722fd" providerId="LiveId" clId="{F722935C-C9DE-FB44-B5E0-9FEBF90F5936}" dt="2020-09-02T03:24:40.611" v="12380" actId="478"/>
          <ac:picMkLst>
            <pc:docMk/>
            <pc:sldMk cId="4181188094" sldId="898"/>
            <ac:picMk id="3" creationId="{7F0F8711-C572-FF46-A1D9-A1D2B6471F6A}"/>
          </ac:picMkLst>
        </pc:picChg>
        <pc:picChg chg="add mod">
          <ac:chgData name="Phyllipe Lima" userId="afbdb2a7827722fd" providerId="LiveId" clId="{F722935C-C9DE-FB44-B5E0-9FEBF90F5936}" dt="2020-09-02T03:26:15.490" v="12402" actId="1076"/>
          <ac:picMkLst>
            <pc:docMk/>
            <pc:sldMk cId="4181188094" sldId="898"/>
            <ac:picMk id="8" creationId="{BC2F475E-8A20-EC42-B4C8-A562A33A0F76}"/>
          </ac:picMkLst>
        </pc:picChg>
        <pc:cxnChg chg="mod">
          <ac:chgData name="Phyllipe Lima" userId="afbdb2a7827722fd" providerId="LiveId" clId="{F722935C-C9DE-FB44-B5E0-9FEBF90F5936}" dt="2020-09-02T03:27:12.336" v="12458" actId="14100"/>
          <ac:cxnSpMkLst>
            <pc:docMk/>
            <pc:sldMk cId="4181188094" sldId="898"/>
            <ac:cxnSpMk id="6" creationId="{E7E3B3F1-1B36-E24A-B3E9-C5E41ED37926}"/>
          </ac:cxnSpMkLst>
        </pc:cxnChg>
        <pc:cxnChg chg="mod">
          <ac:chgData name="Phyllipe Lima" userId="afbdb2a7827722fd" providerId="LiveId" clId="{F722935C-C9DE-FB44-B5E0-9FEBF90F5936}" dt="2020-09-02T03:27:05.985" v="12455" actId="14100"/>
          <ac:cxnSpMkLst>
            <pc:docMk/>
            <pc:sldMk cId="4181188094" sldId="898"/>
            <ac:cxnSpMk id="11" creationId="{69D1EF6F-7A19-3B4A-85C5-B1EA254C5DF3}"/>
          </ac:cxnSpMkLst>
        </pc:cxnChg>
        <pc:cxnChg chg="del">
          <ac:chgData name="Phyllipe Lima" userId="afbdb2a7827722fd" providerId="LiveId" clId="{F722935C-C9DE-FB44-B5E0-9FEBF90F5936}" dt="2020-09-02T03:26:06.812" v="12399" actId="478"/>
          <ac:cxnSpMkLst>
            <pc:docMk/>
            <pc:sldMk cId="4181188094" sldId="898"/>
            <ac:cxnSpMk id="14" creationId="{BA1242D9-C7A7-4B42-BBE1-1DAFCB1585B4}"/>
          </ac:cxnSpMkLst>
        </pc:cxnChg>
        <pc:cxnChg chg="del">
          <ac:chgData name="Phyllipe Lima" userId="afbdb2a7827722fd" providerId="LiveId" clId="{F722935C-C9DE-FB44-B5E0-9FEBF90F5936}" dt="2020-09-02T03:26:26.882" v="12405" actId="478"/>
          <ac:cxnSpMkLst>
            <pc:docMk/>
            <pc:sldMk cId="4181188094" sldId="898"/>
            <ac:cxnSpMk id="20" creationId="{80BEC924-6514-3F42-B460-610315D4C67B}"/>
          </ac:cxnSpMkLst>
        </pc:cxnChg>
      </pc:sldChg>
      <pc:sldChg chg="addSp delSp modSp add mod">
        <pc:chgData name="Phyllipe Lima" userId="afbdb2a7827722fd" providerId="LiveId" clId="{F722935C-C9DE-FB44-B5E0-9FEBF90F5936}" dt="2020-09-02T13:31:27.018" v="13479" actId="20577"/>
        <pc:sldMkLst>
          <pc:docMk/>
          <pc:sldMk cId="3825042298" sldId="899"/>
        </pc:sldMkLst>
        <pc:spChg chg="mod">
          <ac:chgData name="Phyllipe Lima" userId="afbdb2a7827722fd" providerId="LiveId" clId="{F722935C-C9DE-FB44-B5E0-9FEBF90F5936}" dt="2020-09-02T03:42:31.048" v="12701" actId="14100"/>
          <ac:spMkLst>
            <pc:docMk/>
            <pc:sldMk cId="3825042298" sldId="899"/>
            <ac:spMk id="4" creationId="{6D7F74FA-D12B-8D42-8FB9-31A9308EDE97}"/>
          </ac:spMkLst>
        </pc:spChg>
        <pc:spChg chg="mod">
          <ac:chgData name="Phyllipe Lima" userId="afbdb2a7827722fd" providerId="LiveId" clId="{F722935C-C9DE-FB44-B5E0-9FEBF90F5936}" dt="2020-09-02T03:50:36.330" v="12791" actId="1076"/>
          <ac:spMkLst>
            <pc:docMk/>
            <pc:sldMk cId="3825042298" sldId="899"/>
            <ac:spMk id="5" creationId="{BD3439D0-9D7E-DF49-A1DC-E583FE854428}"/>
          </ac:spMkLst>
        </pc:spChg>
        <pc:spChg chg="add del mod">
          <ac:chgData name="Phyllipe Lima" userId="afbdb2a7827722fd" providerId="LiveId" clId="{F722935C-C9DE-FB44-B5E0-9FEBF90F5936}" dt="2020-09-02T13:31:27.018" v="13479" actId="20577"/>
          <ac:spMkLst>
            <pc:docMk/>
            <pc:sldMk cId="3825042298" sldId="899"/>
            <ac:spMk id="7" creationId="{EF49C9A9-2828-814E-91C0-7C82413062D3}"/>
          </ac:spMkLst>
        </pc:spChg>
        <pc:spChg chg="add mod">
          <ac:chgData name="Phyllipe Lima" userId="afbdb2a7827722fd" providerId="LiveId" clId="{F722935C-C9DE-FB44-B5E0-9FEBF90F5936}" dt="2020-09-02T03:43:01.843" v="12713" actId="1038"/>
          <ac:spMkLst>
            <pc:docMk/>
            <pc:sldMk cId="3825042298" sldId="899"/>
            <ac:spMk id="10" creationId="{A06FFDA8-872E-2B45-BE51-CAD6D9B934E2}"/>
          </ac:spMkLst>
        </pc:spChg>
        <pc:spChg chg="mod">
          <ac:chgData name="Phyllipe Lima" userId="afbdb2a7827722fd" providerId="LiveId" clId="{F722935C-C9DE-FB44-B5E0-9FEBF90F5936}" dt="2020-09-02T03:52:25.228" v="12833" actId="20577"/>
          <ac:spMkLst>
            <pc:docMk/>
            <pc:sldMk cId="3825042298" sldId="899"/>
            <ac:spMk id="21" creationId="{63D0DD46-C85F-4F49-A435-4A16F3880083}"/>
          </ac:spMkLst>
        </pc:spChg>
        <pc:picChg chg="add del mod">
          <ac:chgData name="Phyllipe Lima" userId="afbdb2a7827722fd" providerId="LiveId" clId="{F722935C-C9DE-FB44-B5E0-9FEBF90F5936}" dt="2020-09-02T04:01:13.707" v="12846" actId="478"/>
          <ac:picMkLst>
            <pc:docMk/>
            <pc:sldMk cId="3825042298" sldId="899"/>
            <ac:picMk id="2" creationId="{091CB8BF-3D23-2D43-9810-B3F572957C73}"/>
          </ac:picMkLst>
        </pc:picChg>
        <pc:picChg chg="del">
          <ac:chgData name="Phyllipe Lima" userId="afbdb2a7827722fd" providerId="LiveId" clId="{F722935C-C9DE-FB44-B5E0-9FEBF90F5936}" dt="2020-09-02T03:41:51.636" v="12691" actId="478"/>
          <ac:picMkLst>
            <pc:docMk/>
            <pc:sldMk cId="3825042298" sldId="899"/>
            <ac:picMk id="8" creationId="{BC2F475E-8A20-EC42-B4C8-A562A33A0F76}"/>
          </ac:picMkLst>
        </pc:picChg>
        <pc:picChg chg="add del mod">
          <ac:chgData name="Phyllipe Lima" userId="afbdb2a7827722fd" providerId="LiveId" clId="{F722935C-C9DE-FB44-B5E0-9FEBF90F5936}" dt="2020-09-02T04:01:12.731" v="12845"/>
          <ac:picMkLst>
            <pc:docMk/>
            <pc:sldMk cId="3825042298" sldId="899"/>
            <ac:picMk id="15" creationId="{BFC84B63-4B5E-BF4C-9F42-38C0FC0DB4A3}"/>
          </ac:picMkLst>
        </pc:picChg>
        <pc:cxnChg chg="mod">
          <ac:chgData name="Phyllipe Lima" userId="afbdb2a7827722fd" providerId="LiveId" clId="{F722935C-C9DE-FB44-B5E0-9FEBF90F5936}" dt="2020-09-02T03:50:45.667" v="12793" actId="14100"/>
          <ac:cxnSpMkLst>
            <pc:docMk/>
            <pc:sldMk cId="3825042298" sldId="899"/>
            <ac:cxnSpMk id="6" creationId="{E7E3B3F1-1B36-E24A-B3E9-C5E41ED37926}"/>
          </ac:cxnSpMkLst>
        </pc:cxnChg>
        <pc:cxnChg chg="del mod">
          <ac:chgData name="Phyllipe Lima" userId="afbdb2a7827722fd" providerId="LiveId" clId="{F722935C-C9DE-FB44-B5E0-9FEBF90F5936}" dt="2020-09-02T03:50:48.561" v="12794" actId="478"/>
          <ac:cxnSpMkLst>
            <pc:docMk/>
            <pc:sldMk cId="3825042298" sldId="899"/>
            <ac:cxnSpMk id="11" creationId="{69D1EF6F-7A19-3B4A-85C5-B1EA254C5DF3}"/>
          </ac:cxnSpMkLst>
        </pc:cxnChg>
        <pc:cxnChg chg="add mod">
          <ac:chgData name="Phyllipe Lima" userId="afbdb2a7827722fd" providerId="LiveId" clId="{F722935C-C9DE-FB44-B5E0-9FEBF90F5936}" dt="2020-09-02T03:51:00.235" v="12798" actId="14100"/>
          <ac:cxnSpMkLst>
            <pc:docMk/>
            <pc:sldMk cId="3825042298" sldId="899"/>
            <ac:cxnSpMk id="14" creationId="{EF462620-3C47-DD4B-9327-65FC3787DAEF}"/>
          </ac:cxnSpMkLst>
        </pc:cxnChg>
      </pc:sldChg>
      <pc:sldChg chg="addSp delSp modSp add mod">
        <pc:chgData name="Phyllipe Lima" userId="afbdb2a7827722fd" providerId="LiveId" clId="{F722935C-C9DE-FB44-B5E0-9FEBF90F5936}" dt="2020-09-03T19:56:29.600" v="17717" actId="1076"/>
        <pc:sldMkLst>
          <pc:docMk/>
          <pc:sldMk cId="511873065" sldId="900"/>
        </pc:sldMkLst>
        <pc:spChg chg="del">
          <ac:chgData name="Phyllipe Lima" userId="afbdb2a7827722fd" providerId="LiveId" clId="{F722935C-C9DE-FB44-B5E0-9FEBF90F5936}" dt="2020-09-02T04:03:57.192" v="13201" actId="478"/>
          <ac:spMkLst>
            <pc:docMk/>
            <pc:sldMk cId="511873065" sldId="900"/>
            <ac:spMk id="4" creationId="{6D7F74FA-D12B-8D42-8FB9-31A9308EDE97}"/>
          </ac:spMkLst>
        </pc:spChg>
        <pc:spChg chg="del">
          <ac:chgData name="Phyllipe Lima" userId="afbdb2a7827722fd" providerId="LiveId" clId="{F722935C-C9DE-FB44-B5E0-9FEBF90F5936}" dt="2020-09-02T04:04:01.335" v="13205" actId="478"/>
          <ac:spMkLst>
            <pc:docMk/>
            <pc:sldMk cId="511873065" sldId="900"/>
            <ac:spMk id="5" creationId="{BD3439D0-9D7E-DF49-A1DC-E583FE854428}"/>
          </ac:spMkLst>
        </pc:spChg>
        <pc:spChg chg="mod">
          <ac:chgData name="Phyllipe Lima" userId="afbdb2a7827722fd" providerId="LiveId" clId="{F722935C-C9DE-FB44-B5E0-9FEBF90F5936}" dt="2020-09-03T19:56:29.600" v="17717" actId="1076"/>
          <ac:spMkLst>
            <pc:docMk/>
            <pc:sldMk cId="511873065" sldId="900"/>
            <ac:spMk id="7" creationId="{EF49C9A9-2828-814E-91C0-7C82413062D3}"/>
          </ac:spMkLst>
        </pc:spChg>
        <pc:spChg chg="del">
          <ac:chgData name="Phyllipe Lima" userId="afbdb2a7827722fd" providerId="LiveId" clId="{F722935C-C9DE-FB44-B5E0-9FEBF90F5936}" dt="2020-09-02T04:03:57.942" v="13202" actId="478"/>
          <ac:spMkLst>
            <pc:docMk/>
            <pc:sldMk cId="511873065" sldId="900"/>
            <ac:spMk id="10" creationId="{A06FFDA8-872E-2B45-BE51-CAD6D9B934E2}"/>
          </ac:spMkLst>
        </pc:spChg>
        <pc:spChg chg="add del mod">
          <ac:chgData name="Phyllipe Lima" userId="afbdb2a7827722fd" providerId="LiveId" clId="{F722935C-C9DE-FB44-B5E0-9FEBF90F5936}" dt="2020-09-02T04:01:20.364" v="12849"/>
          <ac:spMkLst>
            <pc:docMk/>
            <pc:sldMk cId="511873065" sldId="900"/>
            <ac:spMk id="11" creationId="{FDBB19E5-DD88-0C43-B3A7-675C8194AECF}"/>
          </ac:spMkLst>
        </pc:spChg>
        <pc:spChg chg="del">
          <ac:chgData name="Phyllipe Lima" userId="afbdb2a7827722fd" providerId="LiveId" clId="{F722935C-C9DE-FB44-B5E0-9FEBF90F5936}" dt="2020-09-02T04:03:59.785" v="13204" actId="478"/>
          <ac:spMkLst>
            <pc:docMk/>
            <pc:sldMk cId="511873065" sldId="900"/>
            <ac:spMk id="21" creationId="{63D0DD46-C85F-4F49-A435-4A16F3880083}"/>
          </ac:spMkLst>
        </pc:spChg>
        <pc:picChg chg="del">
          <ac:chgData name="Phyllipe Lima" userId="afbdb2a7827722fd" providerId="LiveId" clId="{F722935C-C9DE-FB44-B5E0-9FEBF90F5936}" dt="2020-09-02T04:01:30.692" v="12850" actId="478"/>
          <ac:picMkLst>
            <pc:docMk/>
            <pc:sldMk cId="511873065" sldId="900"/>
            <ac:picMk id="2" creationId="{091CB8BF-3D23-2D43-9810-B3F572957C73}"/>
          </ac:picMkLst>
        </pc:picChg>
        <pc:picChg chg="add del mod">
          <ac:chgData name="Phyllipe Lima" userId="afbdb2a7827722fd" providerId="LiveId" clId="{F722935C-C9DE-FB44-B5E0-9FEBF90F5936}" dt="2020-09-02T04:03:36.409" v="13142" actId="478"/>
          <ac:picMkLst>
            <pc:docMk/>
            <pc:sldMk cId="511873065" sldId="900"/>
            <ac:picMk id="3" creationId="{E3B599C2-ABC1-1942-BC19-730DEDFA4598}"/>
          </ac:picMkLst>
        </pc:picChg>
        <pc:cxnChg chg="del">
          <ac:chgData name="Phyllipe Lima" userId="afbdb2a7827722fd" providerId="LiveId" clId="{F722935C-C9DE-FB44-B5E0-9FEBF90F5936}" dt="2020-09-02T04:04:02.030" v="13206" actId="478"/>
          <ac:cxnSpMkLst>
            <pc:docMk/>
            <pc:sldMk cId="511873065" sldId="900"/>
            <ac:cxnSpMk id="6" creationId="{E7E3B3F1-1B36-E24A-B3E9-C5E41ED37926}"/>
          </ac:cxnSpMkLst>
        </pc:cxnChg>
        <pc:cxnChg chg="del">
          <ac:chgData name="Phyllipe Lima" userId="afbdb2a7827722fd" providerId="LiveId" clId="{F722935C-C9DE-FB44-B5E0-9FEBF90F5936}" dt="2020-09-02T04:03:58.710" v="13203" actId="478"/>
          <ac:cxnSpMkLst>
            <pc:docMk/>
            <pc:sldMk cId="511873065" sldId="900"/>
            <ac:cxnSpMk id="14" creationId="{EF462620-3C47-DD4B-9327-65FC3787DAEF}"/>
          </ac:cxnSpMkLst>
        </pc:cxnChg>
      </pc:sldChg>
      <pc:sldChg chg="addSp modSp add mod">
        <pc:chgData name="Phyllipe Lima" userId="afbdb2a7827722fd" providerId="LiveId" clId="{F722935C-C9DE-FB44-B5E0-9FEBF90F5936}" dt="2020-09-02T13:48:36.427" v="13489" actId="1076"/>
        <pc:sldMkLst>
          <pc:docMk/>
          <pc:sldMk cId="1049468371" sldId="901"/>
        </pc:sldMkLst>
        <pc:spChg chg="add mod">
          <ac:chgData name="Phyllipe Lima" userId="afbdb2a7827722fd" providerId="LiveId" clId="{F722935C-C9DE-FB44-B5E0-9FEBF90F5936}" dt="2020-09-02T13:48:36.427" v="13489" actId="1076"/>
          <ac:spMkLst>
            <pc:docMk/>
            <pc:sldMk cId="1049468371" sldId="901"/>
            <ac:spMk id="4" creationId="{D267F363-DAFF-B942-92ED-FB82087F3EA5}"/>
          </ac:spMkLst>
        </pc:spChg>
        <pc:spChg chg="add mod">
          <ac:chgData name="Phyllipe Lima" userId="afbdb2a7827722fd" providerId="LiveId" clId="{F722935C-C9DE-FB44-B5E0-9FEBF90F5936}" dt="2020-09-02T13:48:36.427" v="13489" actId="1076"/>
          <ac:spMkLst>
            <pc:docMk/>
            <pc:sldMk cId="1049468371" sldId="901"/>
            <ac:spMk id="6" creationId="{6F506F39-4B7E-2F4B-BCE3-CA3B18C18173}"/>
          </ac:spMkLst>
        </pc:spChg>
        <pc:spChg chg="mod">
          <ac:chgData name="Phyllipe Lima" userId="afbdb2a7827722fd" providerId="LiveId" clId="{F722935C-C9DE-FB44-B5E0-9FEBF90F5936}" dt="2020-09-02T04:04:16.586" v="13235" actId="20577"/>
          <ac:spMkLst>
            <pc:docMk/>
            <pc:sldMk cId="1049468371" sldId="901"/>
            <ac:spMk id="7" creationId="{EF49C9A9-2828-814E-91C0-7C82413062D3}"/>
          </ac:spMkLst>
        </pc:spChg>
        <pc:spChg chg="add mod">
          <ac:chgData name="Phyllipe Lima" userId="afbdb2a7827722fd" providerId="LiveId" clId="{F722935C-C9DE-FB44-B5E0-9FEBF90F5936}" dt="2020-09-02T13:48:36.427" v="13489" actId="1076"/>
          <ac:spMkLst>
            <pc:docMk/>
            <pc:sldMk cId="1049468371" sldId="901"/>
            <ac:spMk id="9" creationId="{63A85337-153E-2E4E-AD3F-6A8494A0E10D}"/>
          </ac:spMkLst>
        </pc:spChg>
        <pc:picChg chg="add mod">
          <ac:chgData name="Phyllipe Lima" userId="afbdb2a7827722fd" providerId="LiveId" clId="{F722935C-C9DE-FB44-B5E0-9FEBF90F5936}" dt="2020-09-02T13:48:36.427" v="13489" actId="1076"/>
          <ac:picMkLst>
            <pc:docMk/>
            <pc:sldMk cId="1049468371" sldId="901"/>
            <ac:picMk id="2" creationId="{3AC2C5FE-8F33-A840-9CF2-6A5249D96BE8}"/>
          </ac:picMkLst>
        </pc:picChg>
        <pc:cxnChg chg="add mod">
          <ac:chgData name="Phyllipe Lima" userId="afbdb2a7827722fd" providerId="LiveId" clId="{F722935C-C9DE-FB44-B5E0-9FEBF90F5936}" dt="2020-09-02T13:48:36.427" v="13489" actId="1076"/>
          <ac:cxnSpMkLst>
            <pc:docMk/>
            <pc:sldMk cId="1049468371" sldId="901"/>
            <ac:cxnSpMk id="5" creationId="{BE53DD51-B078-F542-A3BB-DD687EB77595}"/>
          </ac:cxnSpMkLst>
        </pc:cxnChg>
        <pc:cxnChg chg="add mod">
          <ac:chgData name="Phyllipe Lima" userId="afbdb2a7827722fd" providerId="LiveId" clId="{F722935C-C9DE-FB44-B5E0-9FEBF90F5936}" dt="2020-09-02T13:48:36.427" v="13489" actId="1076"/>
          <ac:cxnSpMkLst>
            <pc:docMk/>
            <pc:sldMk cId="1049468371" sldId="901"/>
            <ac:cxnSpMk id="8" creationId="{05EA113E-73B0-5F45-8BF0-DE81D4AD870E}"/>
          </ac:cxnSpMkLst>
        </pc:cxnChg>
      </pc:sldChg>
      <pc:sldChg chg="addSp delSp modSp add mod">
        <pc:chgData name="Phyllipe Lima" userId="afbdb2a7827722fd" providerId="LiveId" clId="{F722935C-C9DE-FB44-B5E0-9FEBF90F5936}" dt="2020-09-02T14:17:31.612" v="13868" actId="20577"/>
        <pc:sldMkLst>
          <pc:docMk/>
          <pc:sldMk cId="1656179724" sldId="902"/>
        </pc:sldMkLst>
        <pc:spChg chg="del">
          <ac:chgData name="Phyllipe Lima" userId="afbdb2a7827722fd" providerId="LiveId" clId="{F722935C-C9DE-FB44-B5E0-9FEBF90F5936}" dt="2020-09-02T14:12:58.597" v="13594" actId="478"/>
          <ac:spMkLst>
            <pc:docMk/>
            <pc:sldMk cId="1656179724" sldId="902"/>
            <ac:spMk id="4" creationId="{D267F363-DAFF-B942-92ED-FB82087F3EA5}"/>
          </ac:spMkLst>
        </pc:spChg>
        <pc:spChg chg="mod">
          <ac:chgData name="Phyllipe Lima" userId="afbdb2a7827722fd" providerId="LiveId" clId="{F722935C-C9DE-FB44-B5E0-9FEBF90F5936}" dt="2020-09-02T14:16:43.794" v="13789" actId="14100"/>
          <ac:spMkLst>
            <pc:docMk/>
            <pc:sldMk cId="1656179724" sldId="902"/>
            <ac:spMk id="6" creationId="{6F506F39-4B7E-2F4B-BCE3-CA3B18C18173}"/>
          </ac:spMkLst>
        </pc:spChg>
        <pc:spChg chg="mod">
          <ac:chgData name="Phyllipe Lima" userId="afbdb2a7827722fd" providerId="LiveId" clId="{F722935C-C9DE-FB44-B5E0-9FEBF90F5936}" dt="2020-09-02T14:16:17.199" v="13777" actId="20577"/>
          <ac:spMkLst>
            <pc:docMk/>
            <pc:sldMk cId="1656179724" sldId="902"/>
            <ac:spMk id="7" creationId="{EF49C9A9-2828-814E-91C0-7C82413062D3}"/>
          </ac:spMkLst>
        </pc:spChg>
        <pc:spChg chg="del">
          <ac:chgData name="Phyllipe Lima" userId="afbdb2a7827722fd" providerId="LiveId" clId="{F722935C-C9DE-FB44-B5E0-9FEBF90F5936}" dt="2020-09-02T14:12:59.692" v="13595" actId="478"/>
          <ac:spMkLst>
            <pc:docMk/>
            <pc:sldMk cId="1656179724" sldId="902"/>
            <ac:spMk id="9" creationId="{63A85337-153E-2E4E-AD3F-6A8494A0E10D}"/>
          </ac:spMkLst>
        </pc:spChg>
        <pc:spChg chg="add del mod">
          <ac:chgData name="Phyllipe Lima" userId="afbdb2a7827722fd" providerId="LiveId" clId="{F722935C-C9DE-FB44-B5E0-9FEBF90F5936}" dt="2020-09-02T13:52:45.932" v="13505" actId="478"/>
          <ac:spMkLst>
            <pc:docMk/>
            <pc:sldMk cId="1656179724" sldId="902"/>
            <ac:spMk id="10" creationId="{BB5487D9-5843-0349-8D9C-38E971F38603}"/>
          </ac:spMkLst>
        </pc:spChg>
        <pc:spChg chg="add del mod">
          <ac:chgData name="Phyllipe Lima" userId="afbdb2a7827722fd" providerId="LiveId" clId="{F722935C-C9DE-FB44-B5E0-9FEBF90F5936}" dt="2020-09-02T14:16:20.537" v="13778" actId="478"/>
          <ac:spMkLst>
            <pc:docMk/>
            <pc:sldMk cId="1656179724" sldId="902"/>
            <ac:spMk id="13" creationId="{A5B47EF6-12B8-7242-A150-883022A1B400}"/>
          </ac:spMkLst>
        </pc:spChg>
        <pc:spChg chg="add mod">
          <ac:chgData name="Phyllipe Lima" userId="afbdb2a7827722fd" providerId="LiveId" clId="{F722935C-C9DE-FB44-B5E0-9FEBF90F5936}" dt="2020-09-02T14:17:31.612" v="13868" actId="20577"/>
          <ac:spMkLst>
            <pc:docMk/>
            <pc:sldMk cId="1656179724" sldId="902"/>
            <ac:spMk id="18" creationId="{7135C84A-8D2E-6E47-A1F1-AB34C17D90F4}"/>
          </ac:spMkLst>
        </pc:spChg>
        <pc:picChg chg="del">
          <ac:chgData name="Phyllipe Lima" userId="afbdb2a7827722fd" providerId="LiveId" clId="{F722935C-C9DE-FB44-B5E0-9FEBF90F5936}" dt="2020-09-02T04:08:01.999" v="13372" actId="478"/>
          <ac:picMkLst>
            <pc:docMk/>
            <pc:sldMk cId="1656179724" sldId="902"/>
            <ac:picMk id="2" creationId="{3AC2C5FE-8F33-A840-9CF2-6A5249D96BE8}"/>
          </ac:picMkLst>
        </pc:picChg>
        <pc:picChg chg="add del mod">
          <ac:chgData name="Phyllipe Lima" userId="afbdb2a7827722fd" providerId="LiveId" clId="{F722935C-C9DE-FB44-B5E0-9FEBF90F5936}" dt="2020-09-02T14:16:22.948" v="13779" actId="478"/>
          <ac:picMkLst>
            <pc:docMk/>
            <pc:sldMk cId="1656179724" sldId="902"/>
            <ac:picMk id="3" creationId="{A2C52D21-78C5-B440-866F-252337EAF252}"/>
          </ac:picMkLst>
        </pc:picChg>
        <pc:picChg chg="add mod">
          <ac:chgData name="Phyllipe Lima" userId="afbdb2a7827722fd" providerId="LiveId" clId="{F722935C-C9DE-FB44-B5E0-9FEBF90F5936}" dt="2020-09-02T14:16:36.517" v="13786" actId="1076"/>
          <ac:picMkLst>
            <pc:docMk/>
            <pc:sldMk cId="1656179724" sldId="902"/>
            <ac:picMk id="15" creationId="{85C6B22F-996F-8443-8464-3DC3A63D1B0D}"/>
          </ac:picMkLst>
        </pc:picChg>
        <pc:cxnChg chg="del">
          <ac:chgData name="Phyllipe Lima" userId="afbdb2a7827722fd" providerId="LiveId" clId="{F722935C-C9DE-FB44-B5E0-9FEBF90F5936}" dt="2020-09-02T13:53:00.235" v="13527" actId="478"/>
          <ac:cxnSpMkLst>
            <pc:docMk/>
            <pc:sldMk cId="1656179724" sldId="902"/>
            <ac:cxnSpMk id="5" creationId="{BE53DD51-B078-F542-A3BB-DD687EB77595}"/>
          </ac:cxnSpMkLst>
        </pc:cxnChg>
        <pc:cxnChg chg="del">
          <ac:chgData name="Phyllipe Lima" userId="afbdb2a7827722fd" providerId="LiveId" clId="{F722935C-C9DE-FB44-B5E0-9FEBF90F5936}" dt="2020-09-02T13:53:02.522" v="13528" actId="478"/>
          <ac:cxnSpMkLst>
            <pc:docMk/>
            <pc:sldMk cId="1656179724" sldId="902"/>
            <ac:cxnSpMk id="8" creationId="{05EA113E-73B0-5F45-8BF0-DE81D4AD870E}"/>
          </ac:cxnSpMkLst>
        </pc:cxnChg>
        <pc:cxnChg chg="add mod">
          <ac:chgData name="Phyllipe Lima" userId="afbdb2a7827722fd" providerId="LiveId" clId="{F722935C-C9DE-FB44-B5E0-9FEBF90F5936}" dt="2020-09-02T14:16:58.129" v="13795" actId="1076"/>
          <ac:cxnSpMkLst>
            <pc:docMk/>
            <pc:sldMk cId="1656179724" sldId="902"/>
            <ac:cxnSpMk id="11" creationId="{F05E90DA-0BAE-B04D-B690-B5F68590811F}"/>
          </ac:cxnSpMkLst>
        </pc:cxnChg>
      </pc:sldChg>
      <pc:sldChg chg="addSp delSp modSp add mod">
        <pc:chgData name="Phyllipe Lima" userId="afbdb2a7827722fd" providerId="LiveId" clId="{F722935C-C9DE-FB44-B5E0-9FEBF90F5936}" dt="2020-09-02T12:49:27.096" v="13442" actId="1076"/>
        <pc:sldMkLst>
          <pc:docMk/>
          <pc:sldMk cId="2175799326" sldId="903"/>
        </pc:sldMkLst>
        <pc:spChg chg="add mod">
          <ac:chgData name="Phyllipe Lima" userId="afbdb2a7827722fd" providerId="LiveId" clId="{F722935C-C9DE-FB44-B5E0-9FEBF90F5936}" dt="2020-09-02T12:47:31.666" v="13432" actId="1076"/>
          <ac:spMkLst>
            <pc:docMk/>
            <pc:sldMk cId="2175799326" sldId="903"/>
            <ac:spMk id="4" creationId="{44927335-5EE9-A24C-9F3A-6AA8AC2672D9}"/>
          </ac:spMkLst>
        </pc:spChg>
        <pc:spChg chg="del">
          <ac:chgData name="Phyllipe Lima" userId="afbdb2a7827722fd" providerId="LiveId" clId="{F722935C-C9DE-FB44-B5E0-9FEBF90F5936}" dt="2020-09-02T12:43:34.468" v="13401" actId="478"/>
          <ac:spMkLst>
            <pc:docMk/>
            <pc:sldMk cId="2175799326" sldId="903"/>
            <ac:spMk id="7" creationId="{EF49C9A9-2828-814E-91C0-7C82413062D3}"/>
          </ac:spMkLst>
        </pc:spChg>
        <pc:spChg chg="add mod">
          <ac:chgData name="Phyllipe Lima" userId="afbdb2a7827722fd" providerId="LiveId" clId="{F722935C-C9DE-FB44-B5E0-9FEBF90F5936}" dt="2020-09-02T12:49:27.096" v="13442" actId="1076"/>
          <ac:spMkLst>
            <pc:docMk/>
            <pc:sldMk cId="2175799326" sldId="903"/>
            <ac:spMk id="8" creationId="{6D634B46-D43D-074A-829A-94AE230B61A8}"/>
          </ac:spMkLst>
        </pc:spChg>
        <pc:picChg chg="add mod">
          <ac:chgData name="Phyllipe Lima" userId="afbdb2a7827722fd" providerId="LiveId" clId="{F722935C-C9DE-FB44-B5E0-9FEBF90F5936}" dt="2020-09-02T12:47:39.831" v="13433" actId="1076"/>
          <ac:picMkLst>
            <pc:docMk/>
            <pc:sldMk cId="2175799326" sldId="903"/>
            <ac:picMk id="2" creationId="{0CFC6648-9F03-F949-B2A1-9B076879787B}"/>
          </ac:picMkLst>
        </pc:picChg>
        <pc:picChg chg="add mod">
          <ac:chgData name="Phyllipe Lima" userId="afbdb2a7827722fd" providerId="LiveId" clId="{F722935C-C9DE-FB44-B5E0-9FEBF90F5936}" dt="2020-09-02T12:47:25.585" v="13431" actId="1076"/>
          <ac:picMkLst>
            <pc:docMk/>
            <pc:sldMk cId="2175799326" sldId="903"/>
            <ac:picMk id="3" creationId="{A4394835-278E-4041-AE8D-DD3DD56092D8}"/>
          </ac:picMkLst>
        </pc:picChg>
        <pc:picChg chg="add del mod">
          <ac:chgData name="Phyllipe Lima" userId="afbdb2a7827722fd" providerId="LiveId" clId="{F722935C-C9DE-FB44-B5E0-9FEBF90F5936}" dt="2020-09-02T12:45:09.698" v="13416" actId="478"/>
          <ac:picMkLst>
            <pc:docMk/>
            <pc:sldMk cId="2175799326" sldId="903"/>
            <ac:picMk id="5" creationId="{110578CA-88C1-FE43-AD5B-D00197E39046}"/>
          </ac:picMkLst>
        </pc:picChg>
        <pc:picChg chg="add mod">
          <ac:chgData name="Phyllipe Lima" userId="afbdb2a7827722fd" providerId="LiveId" clId="{F722935C-C9DE-FB44-B5E0-9FEBF90F5936}" dt="2020-09-02T12:47:46.406" v="13434" actId="1076"/>
          <ac:picMkLst>
            <pc:docMk/>
            <pc:sldMk cId="2175799326" sldId="903"/>
            <ac:picMk id="6" creationId="{8004E252-1F45-CA49-B143-BC113350DA13}"/>
          </ac:picMkLst>
        </pc:picChg>
        <pc:picChg chg="add mod">
          <ac:chgData name="Phyllipe Lima" userId="afbdb2a7827722fd" providerId="LiveId" clId="{F722935C-C9DE-FB44-B5E0-9FEBF90F5936}" dt="2020-09-02T12:49:24.932" v="13441" actId="1076"/>
          <ac:picMkLst>
            <pc:docMk/>
            <pc:sldMk cId="2175799326" sldId="903"/>
            <ac:picMk id="9" creationId="{516D8A2E-0EF6-F747-8046-5543643E6DA5}"/>
          </ac:picMkLst>
        </pc:picChg>
        <pc:picChg chg="add mod">
          <ac:chgData name="Phyllipe Lima" userId="afbdb2a7827722fd" providerId="LiveId" clId="{F722935C-C9DE-FB44-B5E0-9FEBF90F5936}" dt="2020-09-02T12:47:21.302" v="13430" actId="1076"/>
          <ac:picMkLst>
            <pc:docMk/>
            <pc:sldMk cId="2175799326" sldId="903"/>
            <ac:picMk id="1026" creationId="{01E5FDE4-0ECE-1943-9B98-AE0C4336B2C9}"/>
          </ac:picMkLst>
        </pc:picChg>
      </pc:sldChg>
      <pc:sldChg chg="addSp delSp modSp add mod">
        <pc:chgData name="Phyllipe Lima" userId="afbdb2a7827722fd" providerId="LiveId" clId="{F722935C-C9DE-FB44-B5E0-9FEBF90F5936}" dt="2020-09-02T14:23:35.909" v="13995" actId="14100"/>
        <pc:sldMkLst>
          <pc:docMk/>
          <pc:sldMk cId="2526287362" sldId="904"/>
        </pc:sldMkLst>
        <pc:spChg chg="del">
          <ac:chgData name="Phyllipe Lima" userId="afbdb2a7827722fd" providerId="LiveId" clId="{F722935C-C9DE-FB44-B5E0-9FEBF90F5936}" dt="2020-09-02T13:54:53.699" v="13592" actId="478"/>
          <ac:spMkLst>
            <pc:docMk/>
            <pc:sldMk cId="2526287362" sldId="904"/>
            <ac:spMk id="4" creationId="{D267F363-DAFF-B942-92ED-FB82087F3EA5}"/>
          </ac:spMkLst>
        </pc:spChg>
        <pc:spChg chg="del">
          <ac:chgData name="Phyllipe Lima" userId="afbdb2a7827722fd" providerId="LiveId" clId="{F722935C-C9DE-FB44-B5E0-9FEBF90F5936}" dt="2020-09-02T13:54:49.403" v="13588" actId="478"/>
          <ac:spMkLst>
            <pc:docMk/>
            <pc:sldMk cId="2526287362" sldId="904"/>
            <ac:spMk id="6" creationId="{6F506F39-4B7E-2F4B-BCE3-CA3B18C18173}"/>
          </ac:spMkLst>
        </pc:spChg>
        <pc:spChg chg="mod">
          <ac:chgData name="Phyllipe Lima" userId="afbdb2a7827722fd" providerId="LiveId" clId="{F722935C-C9DE-FB44-B5E0-9FEBF90F5936}" dt="2020-09-02T14:19:57.255" v="13876" actId="6549"/>
          <ac:spMkLst>
            <pc:docMk/>
            <pc:sldMk cId="2526287362" sldId="904"/>
            <ac:spMk id="7" creationId="{EF49C9A9-2828-814E-91C0-7C82413062D3}"/>
          </ac:spMkLst>
        </pc:spChg>
        <pc:spChg chg="del">
          <ac:chgData name="Phyllipe Lima" userId="afbdb2a7827722fd" providerId="LiveId" clId="{F722935C-C9DE-FB44-B5E0-9FEBF90F5936}" dt="2020-09-02T13:54:54.947" v="13593" actId="478"/>
          <ac:spMkLst>
            <pc:docMk/>
            <pc:sldMk cId="2526287362" sldId="904"/>
            <ac:spMk id="9" creationId="{63A85337-153E-2E4E-AD3F-6A8494A0E10D}"/>
          </ac:spMkLst>
        </pc:spChg>
        <pc:spChg chg="add mod">
          <ac:chgData name="Phyllipe Lima" userId="afbdb2a7827722fd" providerId="LiveId" clId="{F722935C-C9DE-FB44-B5E0-9FEBF90F5936}" dt="2020-09-02T14:22:47.838" v="13956" actId="14100"/>
          <ac:spMkLst>
            <pc:docMk/>
            <pc:sldMk cId="2526287362" sldId="904"/>
            <ac:spMk id="10" creationId="{9C3419B0-6BA4-6C49-8F4D-318C7B17ED09}"/>
          </ac:spMkLst>
        </pc:spChg>
        <pc:spChg chg="del">
          <ac:chgData name="Phyllipe Lima" userId="afbdb2a7827722fd" providerId="LiveId" clId="{F722935C-C9DE-FB44-B5E0-9FEBF90F5936}" dt="2020-09-02T13:54:52.322" v="13591" actId="478"/>
          <ac:spMkLst>
            <pc:docMk/>
            <pc:sldMk cId="2526287362" sldId="904"/>
            <ac:spMk id="13" creationId="{A5B47EF6-12B8-7242-A150-883022A1B400}"/>
          </ac:spMkLst>
        </pc:spChg>
        <pc:spChg chg="add mod">
          <ac:chgData name="Phyllipe Lima" userId="afbdb2a7827722fd" providerId="LiveId" clId="{F722935C-C9DE-FB44-B5E0-9FEBF90F5936}" dt="2020-09-02T14:21:02.574" v="13922" actId="20577"/>
          <ac:spMkLst>
            <pc:docMk/>
            <pc:sldMk cId="2526287362" sldId="904"/>
            <ac:spMk id="14" creationId="{78F1EC20-5B40-FF4A-96CD-09B46E0C6770}"/>
          </ac:spMkLst>
        </pc:spChg>
        <pc:spChg chg="add mod">
          <ac:chgData name="Phyllipe Lima" userId="afbdb2a7827722fd" providerId="LiveId" clId="{F722935C-C9DE-FB44-B5E0-9FEBF90F5936}" dt="2020-09-02T14:22:55.739" v="13958" actId="14100"/>
          <ac:spMkLst>
            <pc:docMk/>
            <pc:sldMk cId="2526287362" sldId="904"/>
            <ac:spMk id="16" creationId="{316835FB-1E72-2B47-B0B9-7A519F097CE8}"/>
          </ac:spMkLst>
        </pc:spChg>
        <pc:spChg chg="add mod">
          <ac:chgData name="Phyllipe Lima" userId="afbdb2a7827722fd" providerId="LiveId" clId="{F722935C-C9DE-FB44-B5E0-9FEBF90F5936}" dt="2020-09-02T14:23:01.903" v="13961" actId="1076"/>
          <ac:spMkLst>
            <pc:docMk/>
            <pc:sldMk cId="2526287362" sldId="904"/>
            <ac:spMk id="19" creationId="{A2E670CD-B586-5C4F-A2C7-3BEE9406B046}"/>
          </ac:spMkLst>
        </pc:spChg>
        <pc:spChg chg="add mod">
          <ac:chgData name="Phyllipe Lima" userId="afbdb2a7827722fd" providerId="LiveId" clId="{F722935C-C9DE-FB44-B5E0-9FEBF90F5936}" dt="2020-09-02T14:23:16.927" v="13989" actId="20577"/>
          <ac:spMkLst>
            <pc:docMk/>
            <pc:sldMk cId="2526287362" sldId="904"/>
            <ac:spMk id="25" creationId="{84FC3EA8-5E12-3B41-9BE1-EBB75DF1DB05}"/>
          </ac:spMkLst>
        </pc:spChg>
        <pc:spChg chg="add mod">
          <ac:chgData name="Phyllipe Lima" userId="afbdb2a7827722fd" providerId="LiveId" clId="{F722935C-C9DE-FB44-B5E0-9FEBF90F5936}" dt="2020-09-02T14:23:35.909" v="13995" actId="14100"/>
          <ac:spMkLst>
            <pc:docMk/>
            <pc:sldMk cId="2526287362" sldId="904"/>
            <ac:spMk id="28" creationId="{B49D33F9-2562-564D-B7BB-FCE5FAA00704}"/>
          </ac:spMkLst>
        </pc:spChg>
        <pc:picChg chg="add mod modCrop">
          <ac:chgData name="Phyllipe Lima" userId="afbdb2a7827722fd" providerId="LiveId" clId="{F722935C-C9DE-FB44-B5E0-9FEBF90F5936}" dt="2020-09-02T14:22:41.664" v="13954" actId="1076"/>
          <ac:picMkLst>
            <pc:docMk/>
            <pc:sldMk cId="2526287362" sldId="904"/>
            <ac:picMk id="2" creationId="{EA3950EF-D348-594F-A158-257CF92239B3}"/>
          </ac:picMkLst>
        </pc:picChg>
        <pc:picChg chg="del">
          <ac:chgData name="Phyllipe Lima" userId="afbdb2a7827722fd" providerId="LiveId" clId="{F722935C-C9DE-FB44-B5E0-9FEBF90F5936}" dt="2020-09-02T13:54:50.162" v="13589" actId="478"/>
          <ac:picMkLst>
            <pc:docMk/>
            <pc:sldMk cId="2526287362" sldId="904"/>
            <ac:picMk id="3" creationId="{A2C52D21-78C5-B440-866F-252337EAF252}"/>
          </ac:picMkLst>
        </pc:picChg>
        <pc:cxnChg chg="del">
          <ac:chgData name="Phyllipe Lima" userId="afbdb2a7827722fd" providerId="LiveId" clId="{F722935C-C9DE-FB44-B5E0-9FEBF90F5936}" dt="2020-09-02T13:54:50.855" v="13590" actId="478"/>
          <ac:cxnSpMkLst>
            <pc:docMk/>
            <pc:sldMk cId="2526287362" sldId="904"/>
            <ac:cxnSpMk id="11" creationId="{F05E90DA-0BAE-B04D-B690-B5F68590811F}"/>
          </ac:cxnSpMkLst>
        </pc:cxnChg>
        <pc:cxnChg chg="add mod">
          <ac:chgData name="Phyllipe Lima" userId="afbdb2a7827722fd" providerId="LiveId" clId="{F722935C-C9DE-FB44-B5E0-9FEBF90F5936}" dt="2020-09-02T14:21:06.128" v="13923" actId="14100"/>
          <ac:cxnSpMkLst>
            <pc:docMk/>
            <pc:sldMk cId="2526287362" sldId="904"/>
            <ac:cxnSpMk id="12" creationId="{D6CF7972-5CA5-C442-ABA4-D5275C4BCE0F}"/>
          </ac:cxnSpMkLst>
        </pc:cxnChg>
        <pc:cxnChg chg="add mod">
          <ac:chgData name="Phyllipe Lima" userId="afbdb2a7827722fd" providerId="LiveId" clId="{F722935C-C9DE-FB44-B5E0-9FEBF90F5936}" dt="2020-09-02T14:23:04.041" v="13962" actId="14100"/>
          <ac:cxnSpMkLst>
            <pc:docMk/>
            <pc:sldMk cId="2526287362" sldId="904"/>
            <ac:cxnSpMk id="17" creationId="{78488300-1607-BF4D-80AA-3209816B04DC}"/>
          </ac:cxnSpMkLst>
        </pc:cxnChg>
        <pc:cxnChg chg="add mod">
          <ac:chgData name="Phyllipe Lima" userId="afbdb2a7827722fd" providerId="LiveId" clId="{F722935C-C9DE-FB44-B5E0-9FEBF90F5936}" dt="2020-09-02T14:23:31.966" v="13994" actId="1076"/>
          <ac:cxnSpMkLst>
            <pc:docMk/>
            <pc:sldMk cId="2526287362" sldId="904"/>
            <ac:cxnSpMk id="24" creationId="{7A9F1473-6135-F34E-A2A2-14F8338BF9D2}"/>
          </ac:cxnSpMkLst>
        </pc:cxnChg>
      </pc:sldChg>
      <pc:sldChg chg="add">
        <pc:chgData name="Phyllipe Lima" userId="afbdb2a7827722fd" providerId="LiveId" clId="{F722935C-C9DE-FB44-B5E0-9FEBF90F5936}" dt="2020-09-02T14:15:59.793" v="13721" actId="2890"/>
        <pc:sldMkLst>
          <pc:docMk/>
          <pc:sldMk cId="2646654431" sldId="905"/>
        </pc:sldMkLst>
      </pc:sldChg>
      <pc:sldChg chg="addSp delSp modSp add mod">
        <pc:chgData name="Phyllipe Lima" userId="afbdb2a7827722fd" providerId="LiveId" clId="{F722935C-C9DE-FB44-B5E0-9FEBF90F5936}" dt="2020-09-02T14:29:53.693" v="14138" actId="1076"/>
        <pc:sldMkLst>
          <pc:docMk/>
          <pc:sldMk cId="1383474481" sldId="906"/>
        </pc:sldMkLst>
        <pc:spChg chg="mod">
          <ac:chgData name="Phyllipe Lima" userId="afbdb2a7827722fd" providerId="LiveId" clId="{F722935C-C9DE-FB44-B5E0-9FEBF90F5936}" dt="2020-09-02T14:27:49.141" v="14105" actId="20577"/>
          <ac:spMkLst>
            <pc:docMk/>
            <pc:sldMk cId="1383474481" sldId="906"/>
            <ac:spMk id="7" creationId="{EF49C9A9-2828-814E-91C0-7C82413062D3}"/>
          </ac:spMkLst>
        </pc:spChg>
        <pc:spChg chg="mod">
          <ac:chgData name="Phyllipe Lima" userId="afbdb2a7827722fd" providerId="LiveId" clId="{F722935C-C9DE-FB44-B5E0-9FEBF90F5936}" dt="2020-09-02T14:29:33.938" v="14130" actId="14100"/>
          <ac:spMkLst>
            <pc:docMk/>
            <pc:sldMk cId="1383474481" sldId="906"/>
            <ac:spMk id="10" creationId="{9C3419B0-6BA4-6C49-8F4D-318C7B17ED09}"/>
          </ac:spMkLst>
        </pc:spChg>
        <pc:spChg chg="del">
          <ac:chgData name="Phyllipe Lima" userId="afbdb2a7827722fd" providerId="LiveId" clId="{F722935C-C9DE-FB44-B5E0-9FEBF90F5936}" dt="2020-09-02T14:28:41.612" v="14111" actId="478"/>
          <ac:spMkLst>
            <pc:docMk/>
            <pc:sldMk cId="1383474481" sldId="906"/>
            <ac:spMk id="14" creationId="{78F1EC20-5B40-FF4A-96CD-09B46E0C6770}"/>
          </ac:spMkLst>
        </pc:spChg>
        <pc:spChg chg="del">
          <ac:chgData name="Phyllipe Lima" userId="afbdb2a7827722fd" providerId="LiveId" clId="{F722935C-C9DE-FB44-B5E0-9FEBF90F5936}" dt="2020-09-02T14:29:03.091" v="14118" actId="478"/>
          <ac:spMkLst>
            <pc:docMk/>
            <pc:sldMk cId="1383474481" sldId="906"/>
            <ac:spMk id="16" creationId="{316835FB-1E72-2B47-B0B9-7A519F097CE8}"/>
          </ac:spMkLst>
        </pc:spChg>
        <pc:spChg chg="del">
          <ac:chgData name="Phyllipe Lima" userId="afbdb2a7827722fd" providerId="LiveId" clId="{F722935C-C9DE-FB44-B5E0-9FEBF90F5936}" dt="2020-09-02T14:28:42.980" v="14112" actId="478"/>
          <ac:spMkLst>
            <pc:docMk/>
            <pc:sldMk cId="1383474481" sldId="906"/>
            <ac:spMk id="19" creationId="{A2E670CD-B586-5C4F-A2C7-3BEE9406B046}"/>
          </ac:spMkLst>
        </pc:spChg>
        <pc:spChg chg="add mod">
          <ac:chgData name="Phyllipe Lima" userId="afbdb2a7827722fd" providerId="LiveId" clId="{F722935C-C9DE-FB44-B5E0-9FEBF90F5936}" dt="2020-09-02T14:29:53.693" v="14138" actId="1076"/>
          <ac:spMkLst>
            <pc:docMk/>
            <pc:sldMk cId="1383474481" sldId="906"/>
            <ac:spMk id="20" creationId="{BAEFDD58-EE6A-BB4F-B6CA-976F6D7F4E93}"/>
          </ac:spMkLst>
        </pc:spChg>
        <pc:spChg chg="mod">
          <ac:chgData name="Phyllipe Lima" userId="afbdb2a7827722fd" providerId="LiveId" clId="{F722935C-C9DE-FB44-B5E0-9FEBF90F5936}" dt="2020-09-02T14:29:19.079" v="14124" actId="1076"/>
          <ac:spMkLst>
            <pc:docMk/>
            <pc:sldMk cId="1383474481" sldId="906"/>
            <ac:spMk id="25" creationId="{84FC3EA8-5E12-3B41-9BE1-EBB75DF1DB05}"/>
          </ac:spMkLst>
        </pc:spChg>
        <pc:spChg chg="mod">
          <ac:chgData name="Phyllipe Lima" userId="afbdb2a7827722fd" providerId="LiveId" clId="{F722935C-C9DE-FB44-B5E0-9FEBF90F5936}" dt="2020-09-02T14:29:45.683" v="14134" actId="14100"/>
          <ac:spMkLst>
            <pc:docMk/>
            <pc:sldMk cId="1383474481" sldId="906"/>
            <ac:spMk id="28" creationId="{B49D33F9-2562-564D-B7BB-FCE5FAA00704}"/>
          </ac:spMkLst>
        </pc:spChg>
        <pc:picChg chg="del">
          <ac:chgData name="Phyllipe Lima" userId="afbdb2a7827722fd" providerId="LiveId" clId="{F722935C-C9DE-FB44-B5E0-9FEBF90F5936}" dt="2020-09-02T14:27:52.859" v="14106" actId="478"/>
          <ac:picMkLst>
            <pc:docMk/>
            <pc:sldMk cId="1383474481" sldId="906"/>
            <ac:picMk id="2" creationId="{EA3950EF-D348-594F-A158-257CF92239B3}"/>
          </ac:picMkLst>
        </pc:picChg>
        <pc:picChg chg="add del mod">
          <ac:chgData name="Phyllipe Lima" userId="afbdb2a7827722fd" providerId="LiveId" clId="{F722935C-C9DE-FB44-B5E0-9FEBF90F5936}" dt="2020-09-02T14:28:47.409" v="14114" actId="478"/>
          <ac:picMkLst>
            <pc:docMk/>
            <pc:sldMk cId="1383474481" sldId="906"/>
            <ac:picMk id="3" creationId="{87FA776C-DCFF-DB49-A179-98107202C32B}"/>
          </ac:picMkLst>
        </pc:picChg>
        <pc:picChg chg="add mod">
          <ac:chgData name="Phyllipe Lima" userId="afbdb2a7827722fd" providerId="LiveId" clId="{F722935C-C9DE-FB44-B5E0-9FEBF90F5936}" dt="2020-09-02T14:29:09.989" v="14122" actId="1076"/>
          <ac:picMkLst>
            <pc:docMk/>
            <pc:sldMk cId="1383474481" sldId="906"/>
            <ac:picMk id="15" creationId="{AB7A8D7E-6AD0-924E-80B0-2F327D02AEC9}"/>
          </ac:picMkLst>
        </pc:picChg>
        <pc:cxnChg chg="del">
          <ac:chgData name="Phyllipe Lima" userId="afbdb2a7827722fd" providerId="LiveId" clId="{F722935C-C9DE-FB44-B5E0-9FEBF90F5936}" dt="2020-09-02T14:29:24.663" v="14126" actId="478"/>
          <ac:cxnSpMkLst>
            <pc:docMk/>
            <pc:sldMk cId="1383474481" sldId="906"/>
            <ac:cxnSpMk id="12" creationId="{D6CF7972-5CA5-C442-ABA4-D5275C4BCE0F}"/>
          </ac:cxnSpMkLst>
        </pc:cxnChg>
        <pc:cxnChg chg="mod">
          <ac:chgData name="Phyllipe Lima" userId="afbdb2a7827722fd" providerId="LiveId" clId="{F722935C-C9DE-FB44-B5E0-9FEBF90F5936}" dt="2020-09-02T14:29:36.165" v="14131" actId="14100"/>
          <ac:cxnSpMkLst>
            <pc:docMk/>
            <pc:sldMk cId="1383474481" sldId="906"/>
            <ac:cxnSpMk id="17" creationId="{78488300-1607-BF4D-80AA-3209816B04DC}"/>
          </ac:cxnSpMkLst>
        </pc:cxnChg>
        <pc:cxnChg chg="mod">
          <ac:chgData name="Phyllipe Lima" userId="afbdb2a7827722fd" providerId="LiveId" clId="{F722935C-C9DE-FB44-B5E0-9FEBF90F5936}" dt="2020-09-02T14:29:49.271" v="14136" actId="14100"/>
          <ac:cxnSpMkLst>
            <pc:docMk/>
            <pc:sldMk cId="1383474481" sldId="906"/>
            <ac:cxnSpMk id="24" creationId="{7A9F1473-6135-F34E-A2A2-14F8338BF9D2}"/>
          </ac:cxnSpMkLst>
        </pc:cxnChg>
      </pc:sldChg>
      <pc:sldChg chg="addSp delSp modSp add mod">
        <pc:chgData name="Phyllipe Lima" userId="afbdb2a7827722fd" providerId="LiveId" clId="{F722935C-C9DE-FB44-B5E0-9FEBF90F5936}" dt="2020-09-03T11:34:17.641" v="14429" actId="14100"/>
        <pc:sldMkLst>
          <pc:docMk/>
          <pc:sldMk cId="3480862151" sldId="907"/>
        </pc:sldMkLst>
        <pc:spChg chg="mod">
          <ac:chgData name="Phyllipe Lima" userId="afbdb2a7827722fd" providerId="LiveId" clId="{F722935C-C9DE-FB44-B5E0-9FEBF90F5936}" dt="2020-09-03T11:29:55.583" v="14304" actId="20577"/>
          <ac:spMkLst>
            <pc:docMk/>
            <pc:sldMk cId="3480862151" sldId="907"/>
            <ac:spMk id="7" creationId="{EF49C9A9-2828-814E-91C0-7C82413062D3}"/>
          </ac:spMkLst>
        </pc:spChg>
        <pc:spChg chg="del mod">
          <ac:chgData name="Phyllipe Lima" userId="afbdb2a7827722fd" providerId="LiveId" clId="{F722935C-C9DE-FB44-B5E0-9FEBF90F5936}" dt="2020-09-03T11:32:43.641" v="14346" actId="478"/>
          <ac:spMkLst>
            <pc:docMk/>
            <pc:sldMk cId="3480862151" sldId="907"/>
            <ac:spMk id="10" creationId="{9C3419B0-6BA4-6C49-8F4D-318C7B17ED09}"/>
          </ac:spMkLst>
        </pc:spChg>
        <pc:spChg chg="mod">
          <ac:chgData name="Phyllipe Lima" userId="afbdb2a7827722fd" providerId="LiveId" clId="{F722935C-C9DE-FB44-B5E0-9FEBF90F5936}" dt="2020-09-03T11:34:14.334" v="14428" actId="1076"/>
          <ac:spMkLst>
            <pc:docMk/>
            <pc:sldMk cId="3480862151" sldId="907"/>
            <ac:spMk id="20" creationId="{BAEFDD58-EE6A-BB4F-B6CA-976F6D7F4E93}"/>
          </ac:spMkLst>
        </pc:spChg>
        <pc:spChg chg="del">
          <ac:chgData name="Phyllipe Lima" userId="afbdb2a7827722fd" providerId="LiveId" clId="{F722935C-C9DE-FB44-B5E0-9FEBF90F5936}" dt="2020-09-03T11:32:45.669" v="14348" actId="478"/>
          <ac:spMkLst>
            <pc:docMk/>
            <pc:sldMk cId="3480862151" sldId="907"/>
            <ac:spMk id="25" creationId="{84FC3EA8-5E12-3B41-9BE1-EBB75DF1DB05}"/>
          </ac:spMkLst>
        </pc:spChg>
        <pc:spChg chg="mod">
          <ac:chgData name="Phyllipe Lima" userId="afbdb2a7827722fd" providerId="LiveId" clId="{F722935C-C9DE-FB44-B5E0-9FEBF90F5936}" dt="2020-09-03T11:33:04.057" v="14353" actId="14100"/>
          <ac:spMkLst>
            <pc:docMk/>
            <pc:sldMk cId="3480862151" sldId="907"/>
            <ac:spMk id="28" creationId="{B49D33F9-2562-564D-B7BB-FCE5FAA00704}"/>
          </ac:spMkLst>
        </pc:spChg>
        <pc:picChg chg="add mod">
          <ac:chgData name="Phyllipe Lima" userId="afbdb2a7827722fd" providerId="LiveId" clId="{F722935C-C9DE-FB44-B5E0-9FEBF90F5936}" dt="2020-09-03T11:32:55.092" v="14350" actId="14100"/>
          <ac:picMkLst>
            <pc:docMk/>
            <pc:sldMk cId="3480862151" sldId="907"/>
            <ac:picMk id="2" creationId="{02472E23-64F4-684C-B4D6-C2A6F6811F4D}"/>
          </ac:picMkLst>
        </pc:picChg>
        <pc:picChg chg="del">
          <ac:chgData name="Phyllipe Lima" userId="afbdb2a7827722fd" providerId="LiveId" clId="{F722935C-C9DE-FB44-B5E0-9FEBF90F5936}" dt="2020-09-03T11:29:59.451" v="14305" actId="478"/>
          <ac:picMkLst>
            <pc:docMk/>
            <pc:sldMk cId="3480862151" sldId="907"/>
            <ac:picMk id="15" creationId="{AB7A8D7E-6AD0-924E-80B0-2F327D02AEC9}"/>
          </ac:picMkLst>
        </pc:picChg>
        <pc:cxnChg chg="del">
          <ac:chgData name="Phyllipe Lima" userId="afbdb2a7827722fd" providerId="LiveId" clId="{F722935C-C9DE-FB44-B5E0-9FEBF90F5936}" dt="2020-09-03T11:32:44.511" v="14347" actId="478"/>
          <ac:cxnSpMkLst>
            <pc:docMk/>
            <pc:sldMk cId="3480862151" sldId="907"/>
            <ac:cxnSpMk id="17" creationId="{78488300-1607-BF4D-80AA-3209816B04DC}"/>
          </ac:cxnSpMkLst>
        </pc:cxnChg>
        <pc:cxnChg chg="mod">
          <ac:chgData name="Phyllipe Lima" userId="afbdb2a7827722fd" providerId="LiveId" clId="{F722935C-C9DE-FB44-B5E0-9FEBF90F5936}" dt="2020-09-03T11:34:17.641" v="14429" actId="14100"/>
          <ac:cxnSpMkLst>
            <pc:docMk/>
            <pc:sldMk cId="3480862151" sldId="907"/>
            <ac:cxnSpMk id="24" creationId="{7A9F1473-6135-F34E-A2A2-14F8338BF9D2}"/>
          </ac:cxnSpMkLst>
        </pc:cxnChg>
      </pc:sldChg>
      <pc:sldChg chg="addSp delSp modSp add mod ord">
        <pc:chgData name="Phyllipe Lima" userId="afbdb2a7827722fd" providerId="LiveId" clId="{F722935C-C9DE-FB44-B5E0-9FEBF90F5936}" dt="2020-09-03T15:28:43.808" v="17231" actId="20578"/>
        <pc:sldMkLst>
          <pc:docMk/>
          <pc:sldMk cId="977545805" sldId="908"/>
        </pc:sldMkLst>
        <pc:spChg chg="mod">
          <ac:chgData name="Phyllipe Lima" userId="afbdb2a7827722fd" providerId="LiveId" clId="{F722935C-C9DE-FB44-B5E0-9FEBF90F5936}" dt="2020-09-03T15:25:52.924" v="17129" actId="403"/>
          <ac:spMkLst>
            <pc:docMk/>
            <pc:sldMk cId="977545805" sldId="908"/>
            <ac:spMk id="4" creationId="{F35070DE-5112-F44A-BADA-7EFCC3C3C3ED}"/>
          </ac:spMkLst>
        </pc:spChg>
        <pc:spChg chg="add del mod">
          <ac:chgData name="Phyllipe Lima" userId="afbdb2a7827722fd" providerId="LiveId" clId="{F722935C-C9DE-FB44-B5E0-9FEBF90F5936}" dt="2020-09-03T15:26:03.941" v="17132"/>
          <ac:spMkLst>
            <pc:docMk/>
            <pc:sldMk cId="977545805" sldId="908"/>
            <ac:spMk id="6" creationId="{C32FA768-60B5-E44B-B7C1-780F62B0EEA2}"/>
          </ac:spMkLst>
        </pc:spChg>
        <pc:spChg chg="add mod">
          <ac:chgData name="Phyllipe Lima" userId="afbdb2a7827722fd" providerId="LiveId" clId="{F722935C-C9DE-FB44-B5E0-9FEBF90F5936}" dt="2020-09-03T15:26:22.920" v="17136" actId="14100"/>
          <ac:spMkLst>
            <pc:docMk/>
            <pc:sldMk cId="977545805" sldId="908"/>
            <ac:spMk id="7" creationId="{97FE5957-D3E2-7C41-B822-433F6CD98D1C}"/>
          </ac:spMkLst>
        </pc:spChg>
        <pc:spChg chg="add mod">
          <ac:chgData name="Phyllipe Lima" userId="afbdb2a7827722fd" providerId="LiveId" clId="{F722935C-C9DE-FB44-B5E0-9FEBF90F5936}" dt="2020-09-03T15:26:33.054" v="17143" actId="14100"/>
          <ac:spMkLst>
            <pc:docMk/>
            <pc:sldMk cId="977545805" sldId="908"/>
            <ac:spMk id="8" creationId="{19183A9A-C835-A24F-8E36-E0A6D5457067}"/>
          </ac:spMkLst>
        </pc:spChg>
        <pc:spChg chg="add mod">
          <ac:chgData name="Phyllipe Lima" userId="afbdb2a7827722fd" providerId="LiveId" clId="{F722935C-C9DE-FB44-B5E0-9FEBF90F5936}" dt="2020-09-03T15:26:56.736" v="17146" actId="14100"/>
          <ac:spMkLst>
            <pc:docMk/>
            <pc:sldMk cId="977545805" sldId="908"/>
            <ac:spMk id="9" creationId="{95CEA80E-A684-DF4D-A7EF-366CE9AFA672}"/>
          </ac:spMkLst>
        </pc:spChg>
        <pc:spChg chg="add mod">
          <ac:chgData name="Phyllipe Lima" userId="afbdb2a7827722fd" providerId="LiveId" clId="{F722935C-C9DE-FB44-B5E0-9FEBF90F5936}" dt="2020-09-03T15:28:16.859" v="17229" actId="20577"/>
          <ac:spMkLst>
            <pc:docMk/>
            <pc:sldMk cId="977545805" sldId="908"/>
            <ac:spMk id="11" creationId="{39714A13-71DF-034C-97EA-84F7F00C7695}"/>
          </ac:spMkLst>
        </pc:spChg>
        <pc:picChg chg="del">
          <ac:chgData name="Phyllipe Lima" userId="afbdb2a7827722fd" providerId="LiveId" clId="{F722935C-C9DE-FB44-B5E0-9FEBF90F5936}" dt="2020-09-03T15:22:06.049" v="16818" actId="478"/>
          <ac:picMkLst>
            <pc:docMk/>
            <pc:sldMk cId="977545805" sldId="908"/>
            <ac:picMk id="2" creationId="{EE175CAF-1D55-2141-BE38-BE5F8E394FDA}"/>
          </ac:picMkLst>
        </pc:picChg>
        <pc:picChg chg="add mod">
          <ac:chgData name="Phyllipe Lima" userId="afbdb2a7827722fd" providerId="LiveId" clId="{F722935C-C9DE-FB44-B5E0-9FEBF90F5936}" dt="2020-09-03T15:25:54.364" v="17130" actId="1076"/>
          <ac:picMkLst>
            <pc:docMk/>
            <pc:sldMk cId="977545805" sldId="908"/>
            <ac:picMk id="3" creationId="{33C805AF-A65E-5649-B0D4-C243EE3E7784}"/>
          </ac:picMkLst>
        </pc:picChg>
        <pc:picChg chg="add del mod">
          <ac:chgData name="Phyllipe Lima" userId="afbdb2a7827722fd" providerId="LiveId" clId="{F722935C-C9DE-FB44-B5E0-9FEBF90F5936}" dt="2020-09-03T15:26:03.941" v="17132"/>
          <ac:picMkLst>
            <pc:docMk/>
            <pc:sldMk cId="977545805" sldId="908"/>
            <ac:picMk id="5" creationId="{7026D6A4-9E9D-7E4A-B29E-23E7B6047292}"/>
          </ac:picMkLst>
        </pc:picChg>
        <pc:cxnChg chg="add mod">
          <ac:chgData name="Phyllipe Lima" userId="afbdb2a7827722fd" providerId="LiveId" clId="{F722935C-C9DE-FB44-B5E0-9FEBF90F5936}" dt="2020-09-03T15:28:20.087" v="17230" actId="14100"/>
          <ac:cxnSpMkLst>
            <pc:docMk/>
            <pc:sldMk cId="977545805" sldId="908"/>
            <ac:cxnSpMk id="10" creationId="{4D74673B-9886-4946-93E7-E4856E77BDE0}"/>
          </ac:cxnSpMkLst>
        </pc:cxnChg>
      </pc:sldChg>
      <pc:sldChg chg="addSp delSp modSp add mod">
        <pc:chgData name="Phyllipe Lima" userId="afbdb2a7827722fd" providerId="LiveId" clId="{F722935C-C9DE-FB44-B5E0-9FEBF90F5936}" dt="2020-09-03T11:42:31.954" v="14627" actId="114"/>
        <pc:sldMkLst>
          <pc:docMk/>
          <pc:sldMk cId="2481820434" sldId="909"/>
        </pc:sldMkLst>
        <pc:spChg chg="mod">
          <ac:chgData name="Phyllipe Lima" userId="afbdb2a7827722fd" providerId="LiveId" clId="{F722935C-C9DE-FB44-B5E0-9FEBF90F5936}" dt="2020-09-03T11:36:49.593" v="14542" actId="20577"/>
          <ac:spMkLst>
            <pc:docMk/>
            <pc:sldMk cId="2481820434" sldId="909"/>
            <ac:spMk id="7" creationId="{EF49C9A9-2828-814E-91C0-7C82413062D3}"/>
          </ac:spMkLst>
        </pc:spChg>
        <pc:spChg chg="add mod">
          <ac:chgData name="Phyllipe Lima" userId="afbdb2a7827722fd" providerId="LiveId" clId="{F722935C-C9DE-FB44-B5E0-9FEBF90F5936}" dt="2020-09-03T11:41:52.886" v="14617" actId="20577"/>
          <ac:spMkLst>
            <pc:docMk/>
            <pc:sldMk cId="2481820434" sldId="909"/>
            <ac:spMk id="10" creationId="{D6AEF741-612F-F940-BD41-B80059503B4A}"/>
          </ac:spMkLst>
        </pc:spChg>
        <pc:spChg chg="add mod">
          <ac:chgData name="Phyllipe Lima" userId="afbdb2a7827722fd" providerId="LiveId" clId="{F722935C-C9DE-FB44-B5E0-9FEBF90F5936}" dt="2020-09-03T11:42:02.023" v="14621" actId="14100"/>
          <ac:spMkLst>
            <pc:docMk/>
            <pc:sldMk cId="2481820434" sldId="909"/>
            <ac:spMk id="12" creationId="{EB9F14E2-1A4C-2A41-BD75-4A079B442106}"/>
          </ac:spMkLst>
        </pc:spChg>
        <pc:spChg chg="mod">
          <ac:chgData name="Phyllipe Lima" userId="afbdb2a7827722fd" providerId="LiveId" clId="{F722935C-C9DE-FB44-B5E0-9FEBF90F5936}" dt="2020-09-03T11:42:31.954" v="14627" actId="114"/>
          <ac:spMkLst>
            <pc:docMk/>
            <pc:sldMk cId="2481820434" sldId="909"/>
            <ac:spMk id="20" creationId="{BAEFDD58-EE6A-BB4F-B6CA-976F6D7F4E93}"/>
          </ac:spMkLst>
        </pc:spChg>
        <pc:spChg chg="add del mod">
          <ac:chgData name="Phyllipe Lima" userId="afbdb2a7827722fd" providerId="LiveId" clId="{F722935C-C9DE-FB44-B5E0-9FEBF90F5936}" dt="2020-09-03T11:40:46.112" v="14555" actId="14100"/>
          <ac:spMkLst>
            <pc:docMk/>
            <pc:sldMk cId="2481820434" sldId="909"/>
            <ac:spMk id="28" creationId="{B49D33F9-2562-564D-B7BB-FCE5FAA00704}"/>
          </ac:spMkLst>
        </pc:spChg>
        <pc:picChg chg="del">
          <ac:chgData name="Phyllipe Lima" userId="afbdb2a7827722fd" providerId="LiveId" clId="{F722935C-C9DE-FB44-B5E0-9FEBF90F5936}" dt="2020-09-03T11:36:51.027" v="14543" actId="478"/>
          <ac:picMkLst>
            <pc:docMk/>
            <pc:sldMk cId="2481820434" sldId="909"/>
            <ac:picMk id="2" creationId="{02472E23-64F4-684C-B4D6-C2A6F6811F4D}"/>
          </ac:picMkLst>
        </pc:picChg>
        <pc:picChg chg="add mod">
          <ac:chgData name="Phyllipe Lima" userId="afbdb2a7827722fd" providerId="LiveId" clId="{F722935C-C9DE-FB44-B5E0-9FEBF90F5936}" dt="2020-09-03T11:37:16.709" v="14551" actId="1076"/>
          <ac:picMkLst>
            <pc:docMk/>
            <pc:sldMk cId="2481820434" sldId="909"/>
            <ac:picMk id="3" creationId="{BD7A9FD5-4BA2-5F43-96F8-F248E61E01EB}"/>
          </ac:picMkLst>
        </pc:picChg>
        <pc:cxnChg chg="add mod">
          <ac:chgData name="Phyllipe Lima" userId="afbdb2a7827722fd" providerId="LiveId" clId="{F722935C-C9DE-FB44-B5E0-9FEBF90F5936}" dt="2020-09-03T11:42:05.122" v="14623" actId="14100"/>
          <ac:cxnSpMkLst>
            <pc:docMk/>
            <pc:sldMk cId="2481820434" sldId="909"/>
            <ac:cxnSpMk id="9" creationId="{9A1343B9-40BC-9C42-BE9E-1C25D07D9FE0}"/>
          </ac:cxnSpMkLst>
        </pc:cxnChg>
        <pc:cxnChg chg="add del mod">
          <ac:chgData name="Phyllipe Lima" userId="afbdb2a7827722fd" providerId="LiveId" clId="{F722935C-C9DE-FB44-B5E0-9FEBF90F5936}" dt="2020-09-03T11:42:28.532" v="14625" actId="14100"/>
          <ac:cxnSpMkLst>
            <pc:docMk/>
            <pc:sldMk cId="2481820434" sldId="909"/>
            <ac:cxnSpMk id="24" creationId="{7A9F1473-6135-F34E-A2A2-14F8338BF9D2}"/>
          </ac:cxnSpMkLst>
        </pc:cxnChg>
      </pc:sldChg>
      <pc:sldChg chg="addSp delSp modSp add mod">
        <pc:chgData name="Phyllipe Lima" userId="afbdb2a7827722fd" providerId="LiveId" clId="{F722935C-C9DE-FB44-B5E0-9FEBF90F5936}" dt="2020-09-03T11:44:31.673" v="14778" actId="1076"/>
        <pc:sldMkLst>
          <pc:docMk/>
          <pc:sldMk cId="3973193184" sldId="910"/>
        </pc:sldMkLst>
        <pc:spChg chg="mod">
          <ac:chgData name="Phyllipe Lima" userId="afbdb2a7827722fd" providerId="LiveId" clId="{F722935C-C9DE-FB44-B5E0-9FEBF90F5936}" dt="2020-09-03T11:43:07.920" v="14698" actId="20577"/>
          <ac:spMkLst>
            <pc:docMk/>
            <pc:sldMk cId="3973193184" sldId="910"/>
            <ac:spMk id="7" creationId="{EF49C9A9-2828-814E-91C0-7C82413062D3}"/>
          </ac:spMkLst>
        </pc:spChg>
        <pc:spChg chg="mod">
          <ac:chgData name="Phyllipe Lima" userId="afbdb2a7827722fd" providerId="LiveId" clId="{F722935C-C9DE-FB44-B5E0-9FEBF90F5936}" dt="2020-09-03T11:44:02.749" v="14747" actId="20577"/>
          <ac:spMkLst>
            <pc:docMk/>
            <pc:sldMk cId="3973193184" sldId="910"/>
            <ac:spMk id="10" creationId="{D6AEF741-612F-F940-BD41-B80059503B4A}"/>
          </ac:spMkLst>
        </pc:spChg>
        <pc:spChg chg="mod">
          <ac:chgData name="Phyllipe Lima" userId="afbdb2a7827722fd" providerId="LiveId" clId="{F722935C-C9DE-FB44-B5E0-9FEBF90F5936}" dt="2020-09-03T11:43:53.213" v="14715" actId="1037"/>
          <ac:spMkLst>
            <pc:docMk/>
            <pc:sldMk cId="3973193184" sldId="910"/>
            <ac:spMk id="12" creationId="{EB9F14E2-1A4C-2A41-BD75-4A079B442106}"/>
          </ac:spMkLst>
        </pc:spChg>
        <pc:spChg chg="mod">
          <ac:chgData name="Phyllipe Lima" userId="afbdb2a7827722fd" providerId="LiveId" clId="{F722935C-C9DE-FB44-B5E0-9FEBF90F5936}" dt="2020-09-03T11:44:31.673" v="14778" actId="1076"/>
          <ac:spMkLst>
            <pc:docMk/>
            <pc:sldMk cId="3973193184" sldId="910"/>
            <ac:spMk id="20" creationId="{BAEFDD58-EE6A-BB4F-B6CA-976F6D7F4E93}"/>
          </ac:spMkLst>
        </pc:spChg>
        <pc:spChg chg="del">
          <ac:chgData name="Phyllipe Lima" userId="afbdb2a7827722fd" providerId="LiveId" clId="{F722935C-C9DE-FB44-B5E0-9FEBF90F5936}" dt="2020-09-03T11:44:05.274" v="14748" actId="478"/>
          <ac:spMkLst>
            <pc:docMk/>
            <pc:sldMk cId="3973193184" sldId="910"/>
            <ac:spMk id="28" creationId="{B49D33F9-2562-564D-B7BB-FCE5FAA00704}"/>
          </ac:spMkLst>
        </pc:spChg>
        <pc:picChg chg="add mod">
          <ac:chgData name="Phyllipe Lima" userId="afbdb2a7827722fd" providerId="LiveId" clId="{F722935C-C9DE-FB44-B5E0-9FEBF90F5936}" dt="2020-09-03T11:43:44.637" v="14706" actId="1076"/>
          <ac:picMkLst>
            <pc:docMk/>
            <pc:sldMk cId="3973193184" sldId="910"/>
            <ac:picMk id="2" creationId="{2F8DCA15-870D-9447-9890-ADE018A04736}"/>
          </ac:picMkLst>
        </pc:picChg>
        <pc:picChg chg="del">
          <ac:chgData name="Phyllipe Lima" userId="afbdb2a7827722fd" providerId="LiveId" clId="{F722935C-C9DE-FB44-B5E0-9FEBF90F5936}" dt="2020-09-03T11:43:26.855" v="14699" actId="478"/>
          <ac:picMkLst>
            <pc:docMk/>
            <pc:sldMk cId="3973193184" sldId="910"/>
            <ac:picMk id="3" creationId="{BD7A9FD5-4BA2-5F43-96F8-F248E61E01EB}"/>
          </ac:picMkLst>
        </pc:picChg>
        <pc:cxnChg chg="mod">
          <ac:chgData name="Phyllipe Lima" userId="afbdb2a7827722fd" providerId="LiveId" clId="{F722935C-C9DE-FB44-B5E0-9FEBF90F5936}" dt="2020-09-03T11:43:39.251" v="14704" actId="1076"/>
          <ac:cxnSpMkLst>
            <pc:docMk/>
            <pc:sldMk cId="3973193184" sldId="910"/>
            <ac:cxnSpMk id="9" creationId="{9A1343B9-40BC-9C42-BE9E-1C25D07D9FE0}"/>
          </ac:cxnSpMkLst>
        </pc:cxnChg>
        <pc:cxnChg chg="mod">
          <ac:chgData name="Phyllipe Lima" userId="afbdb2a7827722fd" providerId="LiveId" clId="{F722935C-C9DE-FB44-B5E0-9FEBF90F5936}" dt="2020-09-03T11:44:29.449" v="14777" actId="14100"/>
          <ac:cxnSpMkLst>
            <pc:docMk/>
            <pc:sldMk cId="3973193184" sldId="910"/>
            <ac:cxnSpMk id="24" creationId="{7A9F1473-6135-F34E-A2A2-14F8338BF9D2}"/>
          </ac:cxnSpMkLst>
        </pc:cxnChg>
      </pc:sldChg>
      <pc:sldChg chg="add del">
        <pc:chgData name="Phyllipe Lima" userId="afbdb2a7827722fd" providerId="LiveId" clId="{F722935C-C9DE-FB44-B5E0-9FEBF90F5936}" dt="2020-09-03T11:51:57.744" v="14846" actId="2696"/>
        <pc:sldMkLst>
          <pc:docMk/>
          <pc:sldMk cId="861944037" sldId="911"/>
        </pc:sldMkLst>
      </pc:sldChg>
      <pc:sldChg chg="delSp add del mod">
        <pc:chgData name="Phyllipe Lima" userId="afbdb2a7827722fd" providerId="LiveId" clId="{F722935C-C9DE-FB44-B5E0-9FEBF90F5936}" dt="2020-09-03T11:51:55.585" v="14845" actId="2696"/>
        <pc:sldMkLst>
          <pc:docMk/>
          <pc:sldMk cId="580279286" sldId="912"/>
        </pc:sldMkLst>
        <pc:spChg chg="del">
          <ac:chgData name="Phyllipe Lima" userId="afbdb2a7827722fd" providerId="LiveId" clId="{F722935C-C9DE-FB44-B5E0-9FEBF90F5936}" dt="2020-09-03T11:49:41.580" v="14790" actId="478"/>
          <ac:spMkLst>
            <pc:docMk/>
            <pc:sldMk cId="580279286" sldId="912"/>
            <ac:spMk id="11" creationId="{16D9FB28-36E8-CA42-A7FE-F17C58800C33}"/>
          </ac:spMkLst>
        </pc:spChg>
        <pc:picChg chg="del">
          <ac:chgData name="Phyllipe Lima" userId="afbdb2a7827722fd" providerId="LiveId" clId="{F722935C-C9DE-FB44-B5E0-9FEBF90F5936}" dt="2020-09-03T11:49:42.380" v="14791" actId="478"/>
          <ac:picMkLst>
            <pc:docMk/>
            <pc:sldMk cId="580279286" sldId="912"/>
            <ac:picMk id="9" creationId="{92E66894-B167-9046-8E3C-5BD9D095F0B2}"/>
          </ac:picMkLst>
        </pc:picChg>
        <pc:picChg chg="del">
          <ac:chgData name="Phyllipe Lima" userId="afbdb2a7827722fd" providerId="LiveId" clId="{F722935C-C9DE-FB44-B5E0-9FEBF90F5936}" dt="2020-09-03T11:49:40.044" v="14789" actId="478"/>
          <ac:picMkLst>
            <pc:docMk/>
            <pc:sldMk cId="580279286" sldId="912"/>
            <ac:picMk id="10" creationId="{0B63AC45-D101-4441-A449-4A8ECBE16880}"/>
          </ac:picMkLst>
        </pc:picChg>
      </pc:sldChg>
      <pc:sldChg chg="addSp modSp add mod modAnim">
        <pc:chgData name="Phyllipe Lima" userId="afbdb2a7827722fd" providerId="LiveId" clId="{F722935C-C9DE-FB44-B5E0-9FEBF90F5936}" dt="2020-09-03T11:53:58.265" v="14980"/>
        <pc:sldMkLst>
          <pc:docMk/>
          <pc:sldMk cId="3094609547" sldId="913"/>
        </pc:sldMkLst>
        <pc:spChg chg="mod">
          <ac:chgData name="Phyllipe Lima" userId="afbdb2a7827722fd" providerId="LiveId" clId="{F722935C-C9DE-FB44-B5E0-9FEBF90F5936}" dt="2020-09-03T11:53:04.705" v="14968" actId="1076"/>
          <ac:spMkLst>
            <pc:docMk/>
            <pc:sldMk cId="3094609547" sldId="913"/>
            <ac:spMk id="2" creationId="{CD78F791-9224-6F4E-8C5A-38861811F4F7}"/>
          </ac:spMkLst>
        </pc:spChg>
        <pc:spChg chg="add mod">
          <ac:chgData name="Phyllipe Lima" userId="afbdb2a7827722fd" providerId="LiveId" clId="{F722935C-C9DE-FB44-B5E0-9FEBF90F5936}" dt="2020-09-03T11:53:54.363" v="14979" actId="14100"/>
          <ac:spMkLst>
            <pc:docMk/>
            <pc:sldMk cId="3094609547" sldId="913"/>
            <ac:spMk id="4" creationId="{2BCDC88B-2347-504C-B1B8-500074DFBAAF}"/>
          </ac:spMkLst>
        </pc:spChg>
      </pc:sldChg>
      <pc:sldChg chg="addSp modSp add mod">
        <pc:chgData name="Phyllipe Lima" userId="afbdb2a7827722fd" providerId="LiveId" clId="{F722935C-C9DE-FB44-B5E0-9FEBF90F5936}" dt="2020-09-03T12:31:44.973" v="15052" actId="20577"/>
        <pc:sldMkLst>
          <pc:docMk/>
          <pc:sldMk cId="1619668339" sldId="914"/>
        </pc:sldMkLst>
        <pc:spChg chg="mod">
          <ac:chgData name="Phyllipe Lima" userId="afbdb2a7827722fd" providerId="LiveId" clId="{F722935C-C9DE-FB44-B5E0-9FEBF90F5936}" dt="2020-09-03T12:31:44.973" v="15052" actId="20577"/>
          <ac:spMkLst>
            <pc:docMk/>
            <pc:sldMk cId="1619668339" sldId="914"/>
            <ac:spMk id="14" creationId="{B97D974A-5044-4044-824B-068833787252}"/>
          </ac:spMkLst>
        </pc:spChg>
        <pc:picChg chg="add mod">
          <ac:chgData name="Phyllipe Lima" userId="afbdb2a7827722fd" providerId="LiveId" clId="{F722935C-C9DE-FB44-B5E0-9FEBF90F5936}" dt="2020-09-03T12:31:36.101" v="15050" actId="1076"/>
          <ac:picMkLst>
            <pc:docMk/>
            <pc:sldMk cId="1619668339" sldId="914"/>
            <ac:picMk id="3" creationId="{1E3F33DC-7655-E24E-B1F8-9E479D0EFD74}"/>
          </ac:picMkLst>
        </pc:picChg>
      </pc:sldChg>
      <pc:sldChg chg="delSp modSp add mod">
        <pc:chgData name="Phyllipe Lima" userId="afbdb2a7827722fd" providerId="LiveId" clId="{F722935C-C9DE-FB44-B5E0-9FEBF90F5936}" dt="2020-09-03T14:55:47.343" v="15634" actId="114"/>
        <pc:sldMkLst>
          <pc:docMk/>
          <pc:sldMk cId="1148802648" sldId="915"/>
        </pc:sldMkLst>
        <pc:spChg chg="mod">
          <ac:chgData name="Phyllipe Lima" userId="afbdb2a7827722fd" providerId="LiveId" clId="{F722935C-C9DE-FB44-B5E0-9FEBF90F5936}" dt="2020-09-03T14:55:47.343" v="15634" actId="114"/>
          <ac:spMkLst>
            <pc:docMk/>
            <pc:sldMk cId="1148802648" sldId="915"/>
            <ac:spMk id="4" creationId="{F35070DE-5112-F44A-BADA-7EFCC3C3C3ED}"/>
          </ac:spMkLst>
        </pc:spChg>
        <pc:spChg chg="del">
          <ac:chgData name="Phyllipe Lima" userId="afbdb2a7827722fd" providerId="LiveId" clId="{F722935C-C9DE-FB44-B5E0-9FEBF90F5936}" dt="2020-09-03T14:48:47.816" v="15398" actId="478"/>
          <ac:spMkLst>
            <pc:docMk/>
            <pc:sldMk cId="1148802648" sldId="915"/>
            <ac:spMk id="8" creationId="{F48DCEA2-969F-404F-84C7-802B1E29060D}"/>
          </ac:spMkLst>
        </pc:spChg>
        <pc:spChg chg="del">
          <ac:chgData name="Phyllipe Lima" userId="afbdb2a7827722fd" providerId="LiveId" clId="{F722935C-C9DE-FB44-B5E0-9FEBF90F5936}" dt="2020-09-03T14:48:49.184" v="15399" actId="478"/>
          <ac:spMkLst>
            <pc:docMk/>
            <pc:sldMk cId="1148802648" sldId="915"/>
            <ac:spMk id="9" creationId="{B1A38EAC-5346-D543-9041-0858F9040F4F}"/>
          </ac:spMkLst>
        </pc:spChg>
        <pc:picChg chg="del">
          <ac:chgData name="Phyllipe Lima" userId="afbdb2a7827722fd" providerId="LiveId" clId="{F722935C-C9DE-FB44-B5E0-9FEBF90F5936}" dt="2020-09-03T14:47:42.689" v="15241" actId="478"/>
          <ac:picMkLst>
            <pc:docMk/>
            <pc:sldMk cId="1148802648" sldId="915"/>
            <ac:picMk id="5" creationId="{6C598CD1-09C5-3749-B6FB-05102643628E}"/>
          </ac:picMkLst>
        </pc:picChg>
        <pc:picChg chg="del">
          <ac:chgData name="Phyllipe Lima" userId="afbdb2a7827722fd" providerId="LiveId" clId="{F722935C-C9DE-FB44-B5E0-9FEBF90F5936}" dt="2020-09-03T14:47:44.421" v="15242" actId="478"/>
          <ac:picMkLst>
            <pc:docMk/>
            <pc:sldMk cId="1148802648" sldId="915"/>
            <ac:picMk id="6" creationId="{ED33FFF0-32FF-B247-8AB3-BA60EA2C7331}"/>
          </ac:picMkLst>
        </pc:picChg>
        <pc:cxnChg chg="del">
          <ac:chgData name="Phyllipe Lima" userId="afbdb2a7827722fd" providerId="LiveId" clId="{F722935C-C9DE-FB44-B5E0-9FEBF90F5936}" dt="2020-09-03T14:48:50.342" v="15400" actId="478"/>
          <ac:cxnSpMkLst>
            <pc:docMk/>
            <pc:sldMk cId="1148802648" sldId="915"/>
            <ac:cxnSpMk id="7" creationId="{835E77BD-45E9-D44F-AE59-757988616D56}"/>
          </ac:cxnSpMkLst>
        </pc:cxnChg>
      </pc:sldChg>
      <pc:sldChg chg="modSp add mod">
        <pc:chgData name="Phyllipe Lima" userId="afbdb2a7827722fd" providerId="LiveId" clId="{F722935C-C9DE-FB44-B5E0-9FEBF90F5936}" dt="2020-09-03T15:05:12.466" v="16143" actId="20577"/>
        <pc:sldMkLst>
          <pc:docMk/>
          <pc:sldMk cId="1634417386" sldId="916"/>
        </pc:sldMkLst>
        <pc:spChg chg="mod">
          <ac:chgData name="Phyllipe Lima" userId="afbdb2a7827722fd" providerId="LiveId" clId="{F722935C-C9DE-FB44-B5E0-9FEBF90F5936}" dt="2020-09-03T15:05:12.466" v="16143" actId="20577"/>
          <ac:spMkLst>
            <pc:docMk/>
            <pc:sldMk cId="1634417386" sldId="916"/>
            <ac:spMk id="4" creationId="{F35070DE-5112-F44A-BADA-7EFCC3C3C3ED}"/>
          </ac:spMkLst>
        </pc:spChg>
      </pc:sldChg>
      <pc:sldChg chg="modSp add mod">
        <pc:chgData name="Phyllipe Lima" userId="afbdb2a7827722fd" providerId="LiveId" clId="{F722935C-C9DE-FB44-B5E0-9FEBF90F5936}" dt="2020-09-03T14:57:36.140" v="15874" actId="20577"/>
        <pc:sldMkLst>
          <pc:docMk/>
          <pc:sldMk cId="1061083810" sldId="917"/>
        </pc:sldMkLst>
        <pc:spChg chg="mod">
          <ac:chgData name="Phyllipe Lima" userId="afbdb2a7827722fd" providerId="LiveId" clId="{F722935C-C9DE-FB44-B5E0-9FEBF90F5936}" dt="2020-09-03T14:57:36.140" v="15874" actId="20577"/>
          <ac:spMkLst>
            <pc:docMk/>
            <pc:sldMk cId="1061083810" sldId="917"/>
            <ac:spMk id="3" creationId="{3B5CF74D-6D64-A747-9E29-BEC3D147D754}"/>
          </ac:spMkLst>
        </pc:spChg>
      </pc:sldChg>
      <pc:sldChg chg="addSp delSp modSp add mod">
        <pc:chgData name="Phyllipe Lima" userId="afbdb2a7827722fd" providerId="LiveId" clId="{F722935C-C9DE-FB44-B5E0-9FEBF90F5936}" dt="2020-09-03T15:11:24.317" v="16387" actId="1076"/>
        <pc:sldMkLst>
          <pc:docMk/>
          <pc:sldMk cId="4267343369" sldId="918"/>
        </pc:sldMkLst>
        <pc:spChg chg="del">
          <ac:chgData name="Phyllipe Lima" userId="afbdb2a7827722fd" providerId="LiveId" clId="{F722935C-C9DE-FB44-B5E0-9FEBF90F5936}" dt="2020-09-03T15:01:43.542" v="16018" actId="478"/>
          <ac:spMkLst>
            <pc:docMk/>
            <pc:sldMk cId="4267343369" sldId="918"/>
            <ac:spMk id="4" creationId="{F35070DE-5112-F44A-BADA-7EFCC3C3C3ED}"/>
          </ac:spMkLst>
        </pc:spChg>
        <pc:spChg chg="add mod">
          <ac:chgData name="Phyllipe Lima" userId="afbdb2a7827722fd" providerId="LiveId" clId="{F722935C-C9DE-FB44-B5E0-9FEBF90F5936}" dt="2020-09-03T15:08:17.170" v="16224" actId="14100"/>
          <ac:spMkLst>
            <pc:docMk/>
            <pc:sldMk cId="4267343369" sldId="918"/>
            <ac:spMk id="6" creationId="{DFF3DAA8-4384-684E-BD00-02E8AD49693A}"/>
          </ac:spMkLst>
        </pc:spChg>
        <pc:spChg chg="add mod">
          <ac:chgData name="Phyllipe Lima" userId="afbdb2a7827722fd" providerId="LiveId" clId="{F722935C-C9DE-FB44-B5E0-9FEBF90F5936}" dt="2020-09-03T15:04:07.057" v="16033" actId="14100"/>
          <ac:spMkLst>
            <pc:docMk/>
            <pc:sldMk cId="4267343369" sldId="918"/>
            <ac:spMk id="7" creationId="{22B0AE0F-6EBF-9243-811E-226AC5D5F0C5}"/>
          </ac:spMkLst>
        </pc:spChg>
        <pc:spChg chg="add mod">
          <ac:chgData name="Phyllipe Lima" userId="afbdb2a7827722fd" providerId="LiveId" clId="{F722935C-C9DE-FB44-B5E0-9FEBF90F5936}" dt="2020-09-03T15:04:34.953" v="16042" actId="14100"/>
          <ac:spMkLst>
            <pc:docMk/>
            <pc:sldMk cId="4267343369" sldId="918"/>
            <ac:spMk id="8" creationId="{B4DA4210-CF06-0546-A773-5B481C031454}"/>
          </ac:spMkLst>
        </pc:spChg>
        <pc:spChg chg="add mod">
          <ac:chgData name="Phyllipe Lima" userId="afbdb2a7827722fd" providerId="LiveId" clId="{F722935C-C9DE-FB44-B5E0-9FEBF90F5936}" dt="2020-09-03T15:08:21.220" v="16225" actId="1076"/>
          <ac:spMkLst>
            <pc:docMk/>
            <pc:sldMk cId="4267343369" sldId="918"/>
            <ac:spMk id="10" creationId="{33ECC25A-2A87-5A4E-A5B1-C5CA4BD0EA8B}"/>
          </ac:spMkLst>
        </pc:spChg>
        <pc:spChg chg="add mod">
          <ac:chgData name="Phyllipe Lima" userId="afbdb2a7827722fd" providerId="LiveId" clId="{F722935C-C9DE-FB44-B5E0-9FEBF90F5936}" dt="2020-09-03T15:10:15.110" v="16315" actId="14100"/>
          <ac:spMkLst>
            <pc:docMk/>
            <pc:sldMk cId="4267343369" sldId="918"/>
            <ac:spMk id="14" creationId="{30EC89F0-21FF-6A4E-B8F0-65868B69D044}"/>
          </ac:spMkLst>
        </pc:spChg>
        <pc:spChg chg="add mod">
          <ac:chgData name="Phyllipe Lima" userId="afbdb2a7827722fd" providerId="LiveId" clId="{F722935C-C9DE-FB44-B5E0-9FEBF90F5936}" dt="2020-09-03T15:11:24.317" v="16387" actId="1076"/>
          <ac:spMkLst>
            <pc:docMk/>
            <pc:sldMk cId="4267343369" sldId="918"/>
            <ac:spMk id="17" creationId="{01B9A9E9-78BB-C44D-81A0-4745766090C4}"/>
          </ac:spMkLst>
        </pc:spChg>
        <pc:picChg chg="add mod">
          <ac:chgData name="Phyllipe Lima" userId="afbdb2a7827722fd" providerId="LiveId" clId="{F722935C-C9DE-FB44-B5E0-9FEBF90F5936}" dt="2020-09-03T15:04:19.335" v="16038" actId="167"/>
          <ac:picMkLst>
            <pc:docMk/>
            <pc:sldMk cId="4267343369" sldId="918"/>
            <ac:picMk id="2" creationId="{CBFD2A38-0D24-444A-854B-442A5C412DA7}"/>
          </ac:picMkLst>
        </pc:picChg>
        <pc:cxnChg chg="add del mod">
          <ac:chgData name="Phyllipe Lima" userId="afbdb2a7827722fd" providerId="LiveId" clId="{F722935C-C9DE-FB44-B5E0-9FEBF90F5936}" dt="2020-09-03T15:04:24.306" v="16039" actId="478"/>
          <ac:cxnSpMkLst>
            <pc:docMk/>
            <pc:sldMk cId="4267343369" sldId="918"/>
            <ac:cxnSpMk id="5" creationId="{B3DE6C1E-7F7B-134D-B8FC-44FC38C0A1D5}"/>
          </ac:cxnSpMkLst>
        </pc:cxnChg>
        <pc:cxnChg chg="add mod">
          <ac:chgData name="Phyllipe Lima" userId="afbdb2a7827722fd" providerId="LiveId" clId="{F722935C-C9DE-FB44-B5E0-9FEBF90F5936}" dt="2020-09-03T15:10:28.291" v="16319" actId="1076"/>
          <ac:cxnSpMkLst>
            <pc:docMk/>
            <pc:sldMk cId="4267343369" sldId="918"/>
            <ac:cxnSpMk id="9" creationId="{313FBA47-3478-1D45-8144-9E2502AEE85D}"/>
          </ac:cxnSpMkLst>
        </pc:cxnChg>
        <pc:cxnChg chg="add mod">
          <ac:chgData name="Phyllipe Lima" userId="afbdb2a7827722fd" providerId="LiveId" clId="{F722935C-C9DE-FB44-B5E0-9FEBF90F5936}" dt="2020-09-03T15:09:23.241" v="16226" actId="1076"/>
          <ac:cxnSpMkLst>
            <pc:docMk/>
            <pc:sldMk cId="4267343369" sldId="918"/>
            <ac:cxnSpMk id="11" creationId="{8D436F41-F0B5-D948-8496-9A4022202D1C}"/>
          </ac:cxnSpMkLst>
        </pc:cxnChg>
        <pc:cxnChg chg="add mod">
          <ac:chgData name="Phyllipe Lima" userId="afbdb2a7827722fd" providerId="LiveId" clId="{F722935C-C9DE-FB44-B5E0-9FEBF90F5936}" dt="2020-09-03T15:10:19.415" v="16316" actId="14100"/>
          <ac:cxnSpMkLst>
            <pc:docMk/>
            <pc:sldMk cId="4267343369" sldId="918"/>
            <ac:cxnSpMk id="12" creationId="{844B8F64-6E08-444A-A78F-D9BBB08A5C9D}"/>
          </ac:cxnSpMkLst>
        </pc:cxnChg>
      </pc:sldChg>
      <pc:sldChg chg="addSp modSp add mod modAnim">
        <pc:chgData name="Phyllipe Lima" userId="afbdb2a7827722fd" providerId="LiveId" clId="{F722935C-C9DE-FB44-B5E0-9FEBF90F5936}" dt="2020-09-17T21:32:30.997" v="17897" actId="1076"/>
        <pc:sldMkLst>
          <pc:docMk/>
          <pc:sldMk cId="3539322977" sldId="919"/>
        </pc:sldMkLst>
        <pc:spChg chg="mod">
          <ac:chgData name="Phyllipe Lima" userId="afbdb2a7827722fd" providerId="LiveId" clId="{F722935C-C9DE-FB44-B5E0-9FEBF90F5936}" dt="2020-09-03T15:12:02.166" v="16400" actId="20577"/>
          <ac:spMkLst>
            <pc:docMk/>
            <pc:sldMk cId="3539322977" sldId="919"/>
            <ac:spMk id="4" creationId="{F35070DE-5112-F44A-BADA-7EFCC3C3C3ED}"/>
          </ac:spMkLst>
        </pc:spChg>
        <pc:picChg chg="add mod">
          <ac:chgData name="Phyllipe Lima" userId="afbdb2a7827722fd" providerId="LiveId" clId="{F722935C-C9DE-FB44-B5E0-9FEBF90F5936}" dt="2020-09-17T21:32:30.997" v="17897" actId="1076"/>
          <ac:picMkLst>
            <pc:docMk/>
            <pc:sldMk cId="3539322977" sldId="919"/>
            <ac:picMk id="3" creationId="{A9B41409-51A1-B148-9927-7F6F31D3A50A}"/>
          </ac:picMkLst>
        </pc:picChg>
      </pc:sldChg>
      <pc:sldChg chg="addSp delSp modSp add mod modAnim">
        <pc:chgData name="Phyllipe Lima" userId="afbdb2a7827722fd" providerId="LiveId" clId="{F722935C-C9DE-FB44-B5E0-9FEBF90F5936}" dt="2020-09-03T15:14:37.297" v="16549" actId="14100"/>
        <pc:sldMkLst>
          <pc:docMk/>
          <pc:sldMk cId="3905660757" sldId="920"/>
        </pc:sldMkLst>
        <pc:spChg chg="mod">
          <ac:chgData name="Phyllipe Lima" userId="afbdb2a7827722fd" providerId="LiveId" clId="{F722935C-C9DE-FB44-B5E0-9FEBF90F5936}" dt="2020-09-03T15:13:13.282" v="16497" actId="114"/>
          <ac:spMkLst>
            <pc:docMk/>
            <pc:sldMk cId="3905660757" sldId="920"/>
            <ac:spMk id="4" creationId="{F35070DE-5112-F44A-BADA-7EFCC3C3C3ED}"/>
          </ac:spMkLst>
        </pc:spChg>
        <pc:spChg chg="add mod">
          <ac:chgData name="Phyllipe Lima" userId="afbdb2a7827722fd" providerId="LiveId" clId="{F722935C-C9DE-FB44-B5E0-9FEBF90F5936}" dt="2020-09-03T15:14:05.723" v="16546" actId="313"/>
          <ac:spMkLst>
            <pc:docMk/>
            <pc:sldMk cId="3905660757" sldId="920"/>
            <ac:spMk id="5" creationId="{91244FA7-3ACF-5C41-A30E-53DB1911683F}"/>
          </ac:spMkLst>
        </pc:spChg>
        <pc:spChg chg="add mod">
          <ac:chgData name="Phyllipe Lima" userId="afbdb2a7827722fd" providerId="LiveId" clId="{F722935C-C9DE-FB44-B5E0-9FEBF90F5936}" dt="2020-09-03T15:14:37.297" v="16549" actId="14100"/>
          <ac:spMkLst>
            <pc:docMk/>
            <pc:sldMk cId="3905660757" sldId="920"/>
            <ac:spMk id="6" creationId="{011266A6-133B-D344-854E-60684AD4F7B7}"/>
          </ac:spMkLst>
        </pc:spChg>
        <pc:picChg chg="add mod">
          <ac:chgData name="Phyllipe Lima" userId="afbdb2a7827722fd" providerId="LiveId" clId="{F722935C-C9DE-FB44-B5E0-9FEBF90F5936}" dt="2020-09-03T15:13:47.898" v="16501" actId="1076"/>
          <ac:picMkLst>
            <pc:docMk/>
            <pc:sldMk cId="3905660757" sldId="920"/>
            <ac:picMk id="2" creationId="{1672A14B-C536-5647-B1B7-57C630835B95}"/>
          </ac:picMkLst>
        </pc:picChg>
        <pc:picChg chg="del">
          <ac:chgData name="Phyllipe Lima" userId="afbdb2a7827722fd" providerId="LiveId" clId="{F722935C-C9DE-FB44-B5E0-9FEBF90F5936}" dt="2020-09-03T15:13:15.549" v="16498" actId="478"/>
          <ac:picMkLst>
            <pc:docMk/>
            <pc:sldMk cId="3905660757" sldId="920"/>
            <ac:picMk id="3" creationId="{A9B41409-51A1-B148-9927-7F6F31D3A50A}"/>
          </ac:picMkLst>
        </pc:picChg>
      </pc:sldChg>
      <pc:sldChg chg="addSp delSp modSp add mod">
        <pc:chgData name="Phyllipe Lima" userId="afbdb2a7827722fd" providerId="LiveId" clId="{F722935C-C9DE-FB44-B5E0-9FEBF90F5936}" dt="2020-09-03T15:20:54.381" v="16777" actId="1076"/>
        <pc:sldMkLst>
          <pc:docMk/>
          <pc:sldMk cId="1851580462" sldId="921"/>
        </pc:sldMkLst>
        <pc:spChg chg="mod">
          <ac:chgData name="Phyllipe Lima" userId="afbdb2a7827722fd" providerId="LiveId" clId="{F722935C-C9DE-FB44-B5E0-9FEBF90F5936}" dt="2020-09-03T15:16:01.292" v="16640" actId="20577"/>
          <ac:spMkLst>
            <pc:docMk/>
            <pc:sldMk cId="1851580462" sldId="921"/>
            <ac:spMk id="4" creationId="{F35070DE-5112-F44A-BADA-7EFCC3C3C3ED}"/>
          </ac:spMkLst>
        </pc:spChg>
        <pc:spChg chg="del">
          <ac:chgData name="Phyllipe Lima" userId="afbdb2a7827722fd" providerId="LiveId" clId="{F722935C-C9DE-FB44-B5E0-9FEBF90F5936}" dt="2020-09-03T15:16:10.162" v="16642" actId="478"/>
          <ac:spMkLst>
            <pc:docMk/>
            <pc:sldMk cId="1851580462" sldId="921"/>
            <ac:spMk id="5" creationId="{91244FA7-3ACF-5C41-A30E-53DB1911683F}"/>
          </ac:spMkLst>
        </pc:spChg>
        <pc:spChg chg="mod">
          <ac:chgData name="Phyllipe Lima" userId="afbdb2a7827722fd" providerId="LiveId" clId="{F722935C-C9DE-FB44-B5E0-9FEBF90F5936}" dt="2020-09-03T15:17:58.047" v="16663" actId="1076"/>
          <ac:spMkLst>
            <pc:docMk/>
            <pc:sldMk cId="1851580462" sldId="921"/>
            <ac:spMk id="6" creationId="{011266A6-133B-D344-854E-60684AD4F7B7}"/>
          </ac:spMkLst>
        </pc:spChg>
        <pc:spChg chg="add mod">
          <ac:chgData name="Phyllipe Lima" userId="afbdb2a7827722fd" providerId="LiveId" clId="{F722935C-C9DE-FB44-B5E0-9FEBF90F5936}" dt="2020-09-03T15:17:58.047" v="16663" actId="1076"/>
          <ac:spMkLst>
            <pc:docMk/>
            <pc:sldMk cId="1851580462" sldId="921"/>
            <ac:spMk id="8" creationId="{33076001-8ADA-3D46-BA20-4A443F3B6528}"/>
          </ac:spMkLst>
        </pc:spChg>
        <pc:spChg chg="add mod">
          <ac:chgData name="Phyllipe Lima" userId="afbdb2a7827722fd" providerId="LiveId" clId="{F722935C-C9DE-FB44-B5E0-9FEBF90F5936}" dt="2020-09-03T15:20:20.248" v="16716" actId="20577"/>
          <ac:spMkLst>
            <pc:docMk/>
            <pc:sldMk cId="1851580462" sldId="921"/>
            <ac:spMk id="10" creationId="{3996946E-6BE0-9C43-BA4B-247827272873}"/>
          </ac:spMkLst>
        </pc:spChg>
        <pc:spChg chg="add mod">
          <ac:chgData name="Phyllipe Lima" userId="afbdb2a7827722fd" providerId="LiveId" clId="{F722935C-C9DE-FB44-B5E0-9FEBF90F5936}" dt="2020-09-03T15:20:54.381" v="16777" actId="1076"/>
          <ac:spMkLst>
            <pc:docMk/>
            <pc:sldMk cId="1851580462" sldId="921"/>
            <ac:spMk id="12" creationId="{174A448A-F4D4-5348-AD53-A5A2CE50B13C}"/>
          </ac:spMkLst>
        </pc:spChg>
        <pc:picChg chg="del">
          <ac:chgData name="Phyllipe Lima" userId="afbdb2a7827722fd" providerId="LiveId" clId="{F722935C-C9DE-FB44-B5E0-9FEBF90F5936}" dt="2020-09-03T15:16:08.918" v="16641" actId="478"/>
          <ac:picMkLst>
            <pc:docMk/>
            <pc:sldMk cId="1851580462" sldId="921"/>
            <ac:picMk id="2" creationId="{1672A14B-C536-5647-B1B7-57C630835B95}"/>
          </ac:picMkLst>
        </pc:picChg>
        <pc:picChg chg="add mod">
          <ac:chgData name="Phyllipe Lima" userId="afbdb2a7827722fd" providerId="LiveId" clId="{F722935C-C9DE-FB44-B5E0-9FEBF90F5936}" dt="2020-09-03T15:17:58.047" v="16663" actId="1076"/>
          <ac:picMkLst>
            <pc:docMk/>
            <pc:sldMk cId="1851580462" sldId="921"/>
            <ac:picMk id="3" creationId="{CD763784-86B7-5647-B905-7D7934005F59}"/>
          </ac:picMkLst>
        </pc:picChg>
        <pc:picChg chg="add mod">
          <ac:chgData name="Phyllipe Lima" userId="afbdb2a7827722fd" providerId="LiveId" clId="{F722935C-C9DE-FB44-B5E0-9FEBF90F5936}" dt="2020-09-03T15:17:58.047" v="16663" actId="1076"/>
          <ac:picMkLst>
            <pc:docMk/>
            <pc:sldMk cId="1851580462" sldId="921"/>
            <ac:picMk id="7" creationId="{AF8B323C-0C64-F04B-BAEA-090DCB1CE735}"/>
          </ac:picMkLst>
        </pc:picChg>
        <pc:cxnChg chg="add mod">
          <ac:chgData name="Phyllipe Lima" userId="afbdb2a7827722fd" providerId="LiveId" clId="{F722935C-C9DE-FB44-B5E0-9FEBF90F5936}" dt="2020-09-03T15:20:23.894" v="16717" actId="1076"/>
          <ac:cxnSpMkLst>
            <pc:docMk/>
            <pc:sldMk cId="1851580462" sldId="921"/>
            <ac:cxnSpMk id="9" creationId="{8E8B5D76-CD38-9444-BC5F-2603CCE6EFF8}"/>
          </ac:cxnSpMkLst>
        </pc:cxnChg>
        <pc:cxnChg chg="add mod">
          <ac:chgData name="Phyllipe Lima" userId="afbdb2a7827722fd" providerId="LiveId" clId="{F722935C-C9DE-FB44-B5E0-9FEBF90F5936}" dt="2020-09-03T15:20:32.621" v="16720" actId="14100"/>
          <ac:cxnSpMkLst>
            <pc:docMk/>
            <pc:sldMk cId="1851580462" sldId="921"/>
            <ac:cxnSpMk id="11" creationId="{B5AC93C5-4B04-594A-8744-4C58F9104E1A}"/>
          </ac:cxnSpMkLst>
        </pc:cxnChg>
      </pc:sldChg>
      <pc:sldChg chg="add">
        <pc:chgData name="Phyllipe Lima" userId="afbdb2a7827722fd" providerId="LiveId" clId="{F722935C-C9DE-FB44-B5E0-9FEBF90F5936}" dt="2020-09-03T15:21:55.181" v="16778" actId="2890"/>
        <pc:sldMkLst>
          <pc:docMk/>
          <pc:sldMk cId="1721382934" sldId="922"/>
        </pc:sldMkLst>
      </pc:sldChg>
      <pc:sldChg chg="add">
        <pc:chgData name="Phyllipe Lima" userId="afbdb2a7827722fd" providerId="LiveId" clId="{F722935C-C9DE-FB44-B5E0-9FEBF90F5936}" dt="2020-09-03T15:23:42.984" v="17068" actId="2890"/>
        <pc:sldMkLst>
          <pc:docMk/>
          <pc:sldMk cId="612857516" sldId="923"/>
        </pc:sldMkLst>
      </pc:sldChg>
      <pc:sldChg chg="addSp modSp add mod">
        <pc:chgData name="Phyllipe Lima" userId="afbdb2a7827722fd" providerId="LiveId" clId="{F722935C-C9DE-FB44-B5E0-9FEBF90F5936}" dt="2020-09-03T15:30:05.465" v="17385" actId="1076"/>
        <pc:sldMkLst>
          <pc:docMk/>
          <pc:sldMk cId="3554881554" sldId="924"/>
        </pc:sldMkLst>
        <pc:spChg chg="mod">
          <ac:chgData name="Phyllipe Lima" userId="afbdb2a7827722fd" providerId="LiveId" clId="{F722935C-C9DE-FB44-B5E0-9FEBF90F5936}" dt="2020-09-03T15:29:40.899" v="17382" actId="20577"/>
          <ac:spMkLst>
            <pc:docMk/>
            <pc:sldMk cId="3554881554" sldId="924"/>
            <ac:spMk id="4" creationId="{F35070DE-5112-F44A-BADA-7EFCC3C3C3ED}"/>
          </ac:spMkLst>
        </pc:spChg>
        <pc:picChg chg="add mod">
          <ac:chgData name="Phyllipe Lima" userId="afbdb2a7827722fd" providerId="LiveId" clId="{F722935C-C9DE-FB44-B5E0-9FEBF90F5936}" dt="2020-09-03T15:30:05.465" v="17385" actId="1076"/>
          <ac:picMkLst>
            <pc:docMk/>
            <pc:sldMk cId="3554881554" sldId="924"/>
            <ac:picMk id="1026" creationId="{43405B03-FDC5-D54A-852B-6222DA1C6B70}"/>
          </ac:picMkLst>
        </pc:picChg>
      </pc:sldChg>
      <pc:sldChg chg="delSp modSp add mod">
        <pc:chgData name="Phyllipe Lima" userId="afbdb2a7827722fd" providerId="LiveId" clId="{F722935C-C9DE-FB44-B5E0-9FEBF90F5936}" dt="2020-09-03T20:09:33.474" v="17893" actId="114"/>
        <pc:sldMkLst>
          <pc:docMk/>
          <pc:sldMk cId="883696367" sldId="925"/>
        </pc:sldMkLst>
        <pc:spChg chg="mod">
          <ac:chgData name="Phyllipe Lima" userId="afbdb2a7827722fd" providerId="LiveId" clId="{F722935C-C9DE-FB44-B5E0-9FEBF90F5936}" dt="2020-09-03T20:09:33.474" v="17893" actId="114"/>
          <ac:spMkLst>
            <pc:docMk/>
            <pc:sldMk cId="883696367" sldId="925"/>
            <ac:spMk id="4" creationId="{F35070DE-5112-F44A-BADA-7EFCC3C3C3ED}"/>
          </ac:spMkLst>
        </pc:spChg>
        <pc:picChg chg="del">
          <ac:chgData name="Phyllipe Lima" userId="afbdb2a7827722fd" providerId="LiveId" clId="{F722935C-C9DE-FB44-B5E0-9FEBF90F5936}" dt="2020-09-03T15:34:12.991" v="17391" actId="478"/>
          <ac:picMkLst>
            <pc:docMk/>
            <pc:sldMk cId="883696367" sldId="925"/>
            <ac:picMk id="2" creationId="{86527282-36BE-CA48-B4A7-007C14110925}"/>
          </ac:picMkLst>
        </pc:picChg>
      </pc:sldChg>
    </pc:docChg>
  </pc:docChgLst>
  <pc:docChgLst>
    <pc:chgData name="Chris Lima" userId="b5ea056ce2397b48" providerId="LiveId" clId="{3C3959E6-BB03-8841-8EFB-E1A4098E31D8}"/>
    <pc:docChg chg="modSld">
      <pc:chgData name="Chris Lima" userId="b5ea056ce2397b48" providerId="LiveId" clId="{3C3959E6-BB03-8841-8EFB-E1A4098E31D8}" dt="2022-08-17T01:49:23.138" v="0" actId="1035"/>
      <pc:docMkLst>
        <pc:docMk/>
      </pc:docMkLst>
      <pc:sldChg chg="modSp mod">
        <pc:chgData name="Chris Lima" userId="b5ea056ce2397b48" providerId="LiveId" clId="{3C3959E6-BB03-8841-8EFB-E1A4098E31D8}" dt="2022-08-17T01:49:23.138" v="0" actId="1035"/>
        <pc:sldMkLst>
          <pc:docMk/>
          <pc:sldMk cId="1528575855" sldId="876"/>
        </pc:sldMkLst>
        <pc:picChg chg="mod">
          <ac:chgData name="Chris Lima" userId="b5ea056ce2397b48" providerId="LiveId" clId="{3C3959E6-BB03-8841-8EFB-E1A4098E31D8}" dt="2022-08-17T01:49:23.138" v="0" actId="1035"/>
          <ac:picMkLst>
            <pc:docMk/>
            <pc:sldMk cId="1528575855" sldId="876"/>
            <ac:picMk id="2" creationId="{64C494D5-4B16-784C-80DC-EDFBA7D25428}"/>
          </ac:picMkLst>
        </pc:picChg>
      </pc:sldChg>
    </pc:docChg>
  </pc:docChgLst>
  <pc:docChgLst>
    <pc:chgData name="Chris Lima" userId="b5ea056ce2397b48" providerId="LiveId" clId="{163E6CA9-A806-5941-96B1-E0AA7B397C41}"/>
    <pc:docChg chg="modSld">
      <pc:chgData name="Chris Lima" userId="b5ea056ce2397b48" providerId="LiveId" clId="{163E6CA9-A806-5941-96B1-E0AA7B397C41}" dt="2022-03-16T22:12:01.480" v="3" actId="1076"/>
      <pc:docMkLst>
        <pc:docMk/>
      </pc:docMkLst>
      <pc:sldChg chg="modSp mod">
        <pc:chgData name="Chris Lima" userId="b5ea056ce2397b48" providerId="LiveId" clId="{163E6CA9-A806-5941-96B1-E0AA7B397C41}" dt="2022-03-16T22:12:01.480" v="3" actId="1076"/>
        <pc:sldMkLst>
          <pc:docMk/>
          <pc:sldMk cId="3883244630" sldId="929"/>
        </pc:sldMkLst>
        <pc:picChg chg="mod">
          <ac:chgData name="Chris Lima" userId="b5ea056ce2397b48" providerId="LiveId" clId="{163E6CA9-A806-5941-96B1-E0AA7B397C41}" dt="2022-03-16T22:12:01.480" v="3" actId="1076"/>
          <ac:picMkLst>
            <pc:docMk/>
            <pc:sldMk cId="3883244630" sldId="929"/>
            <ac:picMk id="3" creationId="{CFD80F64-E044-40B4-AE11-0E97A7394845}"/>
          </ac:picMkLst>
        </pc:picChg>
      </pc:sldChg>
    </pc:docChg>
  </pc:docChgLst>
  <pc:docChgLst>
    <pc:chgData name="Phyllipe Lima" userId="afbdb2a7827722fd" providerId="Windows Live" clId="Web-{E6F0C052-01EA-407A-91DC-CD5BA645F3C6}"/>
    <pc:docChg chg="modSld">
      <pc:chgData name="Phyllipe Lima" userId="afbdb2a7827722fd" providerId="Windows Live" clId="Web-{E6F0C052-01EA-407A-91DC-CD5BA645F3C6}" dt="2021-08-30T23:24:42.860" v="3" actId="20577"/>
      <pc:docMkLst>
        <pc:docMk/>
      </pc:docMkLst>
      <pc:sldChg chg="modSp">
        <pc:chgData name="Phyllipe Lima" userId="afbdb2a7827722fd" providerId="Windows Live" clId="Web-{E6F0C052-01EA-407A-91DC-CD5BA645F3C6}" dt="2021-08-30T23:17:58.305" v="2" actId="20577"/>
        <pc:sldMkLst>
          <pc:docMk/>
          <pc:sldMk cId="3503257896" sldId="526"/>
        </pc:sldMkLst>
        <pc:spChg chg="mod">
          <ac:chgData name="Phyllipe Lima" userId="afbdb2a7827722fd" providerId="Windows Live" clId="Web-{E6F0C052-01EA-407A-91DC-CD5BA645F3C6}" dt="2021-08-30T23:17:58.305" v="2" actId="20577"/>
          <ac:spMkLst>
            <pc:docMk/>
            <pc:sldMk cId="3503257896" sldId="526"/>
            <ac:spMk id="7" creationId="{D8B1266F-9218-884A-9DDB-00DC00D25C8F}"/>
          </ac:spMkLst>
        </pc:spChg>
      </pc:sldChg>
      <pc:sldChg chg="modSp">
        <pc:chgData name="Phyllipe Lima" userId="afbdb2a7827722fd" providerId="Windows Live" clId="Web-{E6F0C052-01EA-407A-91DC-CD5BA645F3C6}" dt="2021-08-30T23:24:42.860" v="3" actId="20577"/>
        <pc:sldMkLst>
          <pc:docMk/>
          <pc:sldMk cId="2572209752" sldId="532"/>
        </pc:sldMkLst>
        <pc:spChg chg="mod">
          <ac:chgData name="Phyllipe Lima" userId="afbdb2a7827722fd" providerId="Windows Live" clId="Web-{E6F0C052-01EA-407A-91DC-CD5BA645F3C6}" dt="2021-08-30T23:24:42.860" v="3" actId="20577"/>
          <ac:spMkLst>
            <pc:docMk/>
            <pc:sldMk cId="2572209752" sldId="532"/>
            <ac:spMk id="7" creationId="{EF49C9A9-2828-814E-91C0-7C82413062D3}"/>
          </ac:spMkLst>
        </pc:spChg>
      </pc:sldChg>
    </pc:docChg>
  </pc:docChgLst>
  <pc:docChgLst>
    <pc:chgData name="Chris Lima" userId="b5ea056ce2397b48" providerId="LiveId" clId="{D6A03C7A-0FFC-47AF-A03F-5A9B62BA946B}"/>
    <pc:docChg chg="custSel modSld">
      <pc:chgData name="Chris Lima" userId="b5ea056ce2397b48" providerId="LiveId" clId="{D6A03C7A-0FFC-47AF-A03F-5A9B62BA946B}" dt="2023-03-12T20:14:33.797" v="3" actId="478"/>
      <pc:docMkLst>
        <pc:docMk/>
      </pc:docMkLst>
      <pc:sldChg chg="delSp mod">
        <pc:chgData name="Chris Lima" userId="b5ea056ce2397b48" providerId="LiveId" clId="{D6A03C7A-0FFC-47AF-A03F-5A9B62BA946B}" dt="2023-03-12T20:13:55.699" v="0" actId="478"/>
        <pc:sldMkLst>
          <pc:docMk/>
          <pc:sldMk cId="1115697041" sldId="531"/>
        </pc:sldMkLst>
        <pc:picChg chg="del">
          <ac:chgData name="Chris Lima" userId="b5ea056ce2397b48" providerId="LiveId" clId="{D6A03C7A-0FFC-47AF-A03F-5A9B62BA946B}" dt="2023-03-12T20:13:55.699" v="0" actId="478"/>
          <ac:picMkLst>
            <pc:docMk/>
            <pc:sldMk cId="1115697041" sldId="531"/>
            <ac:picMk id="2" creationId="{05A08DB6-FBF0-7A44-A0FF-114A919EBE88}"/>
          </ac:picMkLst>
        </pc:picChg>
      </pc:sldChg>
      <pc:sldChg chg="delSp mod">
        <pc:chgData name="Chris Lima" userId="b5ea056ce2397b48" providerId="LiveId" clId="{D6A03C7A-0FFC-47AF-A03F-5A9B62BA946B}" dt="2023-03-12T20:14:11.386" v="1" actId="478"/>
        <pc:sldMkLst>
          <pc:docMk/>
          <pc:sldMk cId="3502554771" sldId="534"/>
        </pc:sldMkLst>
        <pc:picChg chg="del">
          <ac:chgData name="Chris Lima" userId="b5ea056ce2397b48" providerId="LiveId" clId="{D6A03C7A-0FFC-47AF-A03F-5A9B62BA946B}" dt="2023-03-12T20:14:11.386" v="1" actId="478"/>
          <ac:picMkLst>
            <pc:docMk/>
            <pc:sldMk cId="3502554771" sldId="534"/>
            <ac:picMk id="6" creationId="{FF340913-3BD0-DD4B-BCDC-1BEAF1C389B7}"/>
          </ac:picMkLst>
        </pc:picChg>
      </pc:sldChg>
      <pc:sldChg chg="delSp mod">
        <pc:chgData name="Chris Lima" userId="b5ea056ce2397b48" providerId="LiveId" clId="{D6A03C7A-0FFC-47AF-A03F-5A9B62BA946B}" dt="2023-03-12T20:14:27.639" v="2" actId="478"/>
        <pc:sldMkLst>
          <pc:docMk/>
          <pc:sldMk cId="2651499166" sldId="535"/>
        </pc:sldMkLst>
        <pc:picChg chg="del">
          <ac:chgData name="Chris Lima" userId="b5ea056ce2397b48" providerId="LiveId" clId="{D6A03C7A-0FFC-47AF-A03F-5A9B62BA946B}" dt="2023-03-12T20:14:27.639" v="2" actId="478"/>
          <ac:picMkLst>
            <pc:docMk/>
            <pc:sldMk cId="2651499166" sldId="535"/>
            <ac:picMk id="6" creationId="{FF340913-3BD0-DD4B-BCDC-1BEAF1C389B7}"/>
          </ac:picMkLst>
        </pc:picChg>
      </pc:sldChg>
      <pc:sldChg chg="delSp mod">
        <pc:chgData name="Chris Lima" userId="b5ea056ce2397b48" providerId="LiveId" clId="{D6A03C7A-0FFC-47AF-A03F-5A9B62BA946B}" dt="2023-03-12T20:14:33.797" v="3" actId="478"/>
        <pc:sldMkLst>
          <pc:docMk/>
          <pc:sldMk cId="1162907804" sldId="536"/>
        </pc:sldMkLst>
        <pc:picChg chg="del">
          <ac:chgData name="Chris Lima" userId="b5ea056ce2397b48" providerId="LiveId" clId="{D6A03C7A-0FFC-47AF-A03F-5A9B62BA946B}" dt="2023-03-12T20:14:33.797" v="3" actId="478"/>
          <ac:picMkLst>
            <pc:docMk/>
            <pc:sldMk cId="1162907804" sldId="536"/>
            <ac:picMk id="6" creationId="{FF340913-3BD0-DD4B-BCDC-1BEAF1C389B7}"/>
          </ac:picMkLst>
        </pc:picChg>
      </pc:sldChg>
    </pc:docChg>
  </pc:docChgLst>
  <pc:docChgLst>
    <pc:chgData name="Chris Lima" userId="b5ea056ce2397b48" providerId="LiveId" clId="{9DAF7589-3060-4413-83E6-10B1F24E2D0D}"/>
    <pc:docChg chg="undo custSel modSld">
      <pc:chgData name="Chris Lima" userId="b5ea056ce2397b48" providerId="LiveId" clId="{9DAF7589-3060-4413-83E6-10B1F24E2D0D}" dt="2022-08-28T22:19:44.263" v="26" actId="207"/>
      <pc:docMkLst>
        <pc:docMk/>
      </pc:docMkLst>
      <pc:sldChg chg="delSp mod">
        <pc:chgData name="Chris Lima" userId="b5ea056ce2397b48" providerId="LiveId" clId="{9DAF7589-3060-4413-83E6-10B1F24E2D0D}" dt="2022-08-28T20:19:55.853" v="1" actId="478"/>
        <pc:sldMkLst>
          <pc:docMk/>
          <pc:sldMk cId="3538558415" sldId="546"/>
        </pc:sldMkLst>
        <pc:picChg chg="del">
          <ac:chgData name="Chris Lima" userId="b5ea056ce2397b48" providerId="LiveId" clId="{9DAF7589-3060-4413-83E6-10B1F24E2D0D}" dt="2022-08-28T20:19:55.853" v="1" actId="478"/>
          <ac:picMkLst>
            <pc:docMk/>
            <pc:sldMk cId="3538558415" sldId="546"/>
            <ac:picMk id="2" creationId="{722F6D2D-2E6F-9448-976F-2F39FC90586A}"/>
          </ac:picMkLst>
        </pc:picChg>
        <pc:picChg chg="del">
          <ac:chgData name="Chris Lima" userId="b5ea056ce2397b48" providerId="LiveId" clId="{9DAF7589-3060-4413-83E6-10B1F24E2D0D}" dt="2022-08-28T20:19:52.464" v="0" actId="478"/>
          <ac:picMkLst>
            <pc:docMk/>
            <pc:sldMk cId="3538558415" sldId="546"/>
            <ac:picMk id="3" creationId="{D155DC2D-3886-B54A-A36C-A6CFA4885BBD}"/>
          </ac:picMkLst>
        </pc:picChg>
      </pc:sldChg>
      <pc:sldChg chg="modSp mod">
        <pc:chgData name="Chris Lima" userId="b5ea056ce2397b48" providerId="LiveId" clId="{9DAF7589-3060-4413-83E6-10B1F24E2D0D}" dt="2022-08-28T22:19:07.506" v="25" actId="207"/>
        <pc:sldMkLst>
          <pc:docMk/>
          <pc:sldMk cId="2143106222" sldId="869"/>
        </pc:sldMkLst>
        <pc:spChg chg="mod">
          <ac:chgData name="Chris Lima" userId="b5ea056ce2397b48" providerId="LiveId" clId="{9DAF7589-3060-4413-83E6-10B1F24E2D0D}" dt="2022-08-28T22:19:07.506" v="25" actId="207"/>
          <ac:spMkLst>
            <pc:docMk/>
            <pc:sldMk cId="2143106222" sldId="869"/>
            <ac:spMk id="6" creationId="{D63B37AF-F99D-094C-B642-5013EE243A91}"/>
          </ac:spMkLst>
        </pc:spChg>
      </pc:sldChg>
      <pc:sldChg chg="addSp delSp modSp mod">
        <pc:chgData name="Chris Lima" userId="b5ea056ce2397b48" providerId="LiveId" clId="{9DAF7589-3060-4413-83E6-10B1F24E2D0D}" dt="2022-08-28T20:24:20.838" v="21" actId="14100"/>
        <pc:sldMkLst>
          <pc:docMk/>
          <pc:sldMk cId="977545805" sldId="908"/>
        </pc:sldMkLst>
        <pc:spChg chg="mod ord">
          <ac:chgData name="Chris Lima" userId="b5ea056ce2397b48" providerId="LiveId" clId="{9DAF7589-3060-4413-83E6-10B1F24E2D0D}" dt="2022-08-28T20:23:49.394" v="10" actId="14100"/>
          <ac:spMkLst>
            <pc:docMk/>
            <pc:sldMk cId="977545805" sldId="908"/>
            <ac:spMk id="7" creationId="{97FE5957-D3E2-7C41-B822-433F6CD98D1C}"/>
          </ac:spMkLst>
        </pc:spChg>
        <pc:spChg chg="mod ord">
          <ac:chgData name="Chris Lima" userId="b5ea056ce2397b48" providerId="LiveId" clId="{9DAF7589-3060-4413-83E6-10B1F24E2D0D}" dt="2022-08-28T20:23:51.987" v="11" actId="1076"/>
          <ac:spMkLst>
            <pc:docMk/>
            <pc:sldMk cId="977545805" sldId="908"/>
            <ac:spMk id="8" creationId="{19183A9A-C835-A24F-8E36-E0A6D5457067}"/>
          </ac:spMkLst>
        </pc:spChg>
        <pc:spChg chg="mod ord">
          <ac:chgData name="Chris Lima" userId="b5ea056ce2397b48" providerId="LiveId" clId="{9DAF7589-3060-4413-83E6-10B1F24E2D0D}" dt="2022-08-28T20:23:56.806" v="13" actId="14100"/>
          <ac:spMkLst>
            <pc:docMk/>
            <pc:sldMk cId="977545805" sldId="908"/>
            <ac:spMk id="9" creationId="{95CEA80E-A684-DF4D-A7EF-366CE9AFA672}"/>
          </ac:spMkLst>
        </pc:spChg>
        <pc:spChg chg="mod ord">
          <ac:chgData name="Chris Lima" userId="b5ea056ce2397b48" providerId="LiveId" clId="{9DAF7589-3060-4413-83E6-10B1F24E2D0D}" dt="2022-08-28T20:24:17.841" v="20" actId="1076"/>
          <ac:spMkLst>
            <pc:docMk/>
            <pc:sldMk cId="977545805" sldId="908"/>
            <ac:spMk id="11" creationId="{39714A13-71DF-034C-97EA-84F7F00C7695}"/>
          </ac:spMkLst>
        </pc:spChg>
        <pc:picChg chg="del">
          <ac:chgData name="Chris Lima" userId="b5ea056ce2397b48" providerId="LiveId" clId="{9DAF7589-3060-4413-83E6-10B1F24E2D0D}" dt="2022-08-28T20:23:24.518" v="2" actId="478"/>
          <ac:picMkLst>
            <pc:docMk/>
            <pc:sldMk cId="977545805" sldId="908"/>
            <ac:picMk id="3" creationId="{33C805AF-A65E-5649-B0D4-C243EE3E7784}"/>
          </ac:picMkLst>
        </pc:picChg>
        <pc:picChg chg="add mod">
          <ac:chgData name="Chris Lima" userId="b5ea056ce2397b48" providerId="LiveId" clId="{9DAF7589-3060-4413-83E6-10B1F24E2D0D}" dt="2022-08-28T20:23:45.579" v="9" actId="1076"/>
          <ac:picMkLst>
            <pc:docMk/>
            <pc:sldMk cId="977545805" sldId="908"/>
            <ac:picMk id="5" creationId="{1AF8B3BA-17CD-639D-F2D2-4464FD97F5D1}"/>
          </ac:picMkLst>
        </pc:picChg>
        <pc:cxnChg chg="mod ord">
          <ac:chgData name="Chris Lima" userId="b5ea056ce2397b48" providerId="LiveId" clId="{9DAF7589-3060-4413-83E6-10B1F24E2D0D}" dt="2022-08-28T20:24:20.838" v="21" actId="14100"/>
          <ac:cxnSpMkLst>
            <pc:docMk/>
            <pc:sldMk cId="977545805" sldId="908"/>
            <ac:cxnSpMk id="10" creationId="{4D74673B-9886-4946-93E7-E4856E77BDE0}"/>
          </ac:cxnSpMkLst>
        </pc:cxnChg>
      </pc:sldChg>
      <pc:sldChg chg="modSp mod">
        <pc:chgData name="Chris Lima" userId="b5ea056ce2397b48" providerId="LiveId" clId="{9DAF7589-3060-4413-83E6-10B1F24E2D0D}" dt="2022-08-28T22:19:44.263" v="26" actId="207"/>
        <pc:sldMkLst>
          <pc:docMk/>
          <pc:sldMk cId="883696367" sldId="925"/>
        </pc:sldMkLst>
        <pc:spChg chg="mod">
          <ac:chgData name="Chris Lima" userId="b5ea056ce2397b48" providerId="LiveId" clId="{9DAF7589-3060-4413-83E6-10B1F24E2D0D}" dt="2022-08-28T22:19:44.263" v="26" actId="207"/>
          <ac:spMkLst>
            <pc:docMk/>
            <pc:sldMk cId="883696367" sldId="925"/>
            <ac:spMk id="4" creationId="{F35070DE-5112-F44A-BADA-7EFCC3C3C3E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564D-71EF-4559-8E77-45A390238EEB}" type="datetimeFigureOut">
              <a:rPr lang="pt-BR" smtClean="0"/>
              <a:t>12/03/2023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9ACD5-4C9B-4837-B662-BBA81CE801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7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0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284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4354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683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0015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0159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9917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191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1121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2898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785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031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525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6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441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289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1374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796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09191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8267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691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3070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89669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387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021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9116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93098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8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218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7327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9879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734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37715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67861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78437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05140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4626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2051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891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99094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1755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4000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219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91905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9766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72717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9961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Plain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Old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Java </a:t>
            </a:r>
            <a:r>
              <a:rPr lang="pt-BR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Objects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(Os Singelos Clássicos Objetos Java), ou </a:t>
            </a:r>
            <a:r>
              <a:rPr lang="pt-BR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POJOs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são objetos Java que seguem um desenho simplificado.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3540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3745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45271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7644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0209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2496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9767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0114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1211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974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AC6EC-3E0B-49CC-8E6F-C407BD6A6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707CB-8D0F-4517-9B03-5052D674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06C10C-EFA6-472A-BF31-B00F490C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95CF-FCF9-7048-AE3C-1C1DE89739DC}" type="datetime1">
              <a:rPr lang="en-US" smtClean="0"/>
              <a:t>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1BC29-D57D-489D-B077-D2060199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2D9E7-7DB4-492E-A0A5-BEEF76E1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D0508-D476-4D28-ADF2-0285B5B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48B862-62B4-4FD3-B8AC-0459B37EB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A6FBD0-B01A-41EA-BDAF-C19BCF7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13AE-5D08-0541-82CA-1DFDF529CAE4}" type="datetime1">
              <a:rPr lang="en-US" smtClean="0"/>
              <a:t>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5F68FF-98B1-4A9E-8602-42FE1626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5B9AC-60B7-4646-8C90-8BC9D5DE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05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B2805F-B438-46C2-95AA-12683F39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F2841D-36FD-45DA-83B8-F7474A93E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8756B-634A-486D-907A-34F86549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FDA0-0870-B244-B5AB-11548B3A3EA8}" type="datetime1">
              <a:rPr lang="en-US" smtClean="0"/>
              <a:t>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16A58-E9E0-41D4-B65F-F8D9EF7F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665D7-8221-4581-B6F2-2F257B6F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54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57E4-03E9-420D-8D22-08198826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84A6D-03AD-4275-9BFE-4214CED2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48349E-67B5-4E1B-A980-0AF7E08D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982C-7246-964F-85C2-8FCDF0979394}" type="datetime1">
              <a:rPr lang="en-US" smtClean="0"/>
              <a:t>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F9ACB-471C-4045-B56E-4C26411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350F6-480E-4F4F-BCBD-7AB0053C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8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DC47D-F5B3-4274-8903-2F624643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0F326-E07B-4B9D-AC42-9FC745A62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9F873-BD5A-4787-9240-37331BF9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481F1-BCDE-E44D-99A4-43194A2FBADC}" type="datetime1">
              <a:rPr lang="en-US" smtClean="0"/>
              <a:t>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A4CAA8-437D-4008-9BDC-4E9DDFB3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7EBF52-F822-442D-BAE5-110A7C81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90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BB55-03E3-4307-A111-44BF914A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AC531-817F-47CB-98B0-E1D99740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0636E0-3693-4978-AFDD-355143CE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789EFD-E94C-49ED-9AC8-8DEEB829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81E97-137B-9647-9E60-C8224B27A999}" type="datetime1">
              <a:rPr lang="en-US" smtClean="0"/>
              <a:t>3/12/2023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D5AA33-1E35-41ED-910D-EC3EB11B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C7D8-8A17-4EA6-AE75-DE79836F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60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012FA-A7AB-44E9-ABCA-A20B5A4D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3849AB-6B36-4899-B06F-CC6B6C53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AD11FC-1F64-4283-B3B2-C6E913533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3514A6-AC6A-4F3F-A6C0-FA5E9C093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A77B76-E037-4CB5-8EAA-8094FC5DB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CFB481-4B0C-423D-94C1-0712DF7C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2CB6-804A-6740-A94F-1245DA005885}" type="datetime1">
              <a:rPr lang="en-US" smtClean="0"/>
              <a:t>3/12/2023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16D546-B99C-4841-B814-D7B1CF91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94F92-5E85-48AC-8903-A4CB0DDE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67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2AD39-AC45-4671-A01A-D04EF3ED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D59760-6246-4C3F-B949-FCE911DE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B0485-6A21-1441-88B0-127DD92E36ED}" type="datetime1">
              <a:rPr lang="en-US" smtClean="0"/>
              <a:t>3/12/2023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54B97B-A5E0-44F0-A694-00CB2383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9AACF-94AC-42A8-8B97-3E46C475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94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C95F24-317B-4196-B4EF-A08F3C1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9569-E680-5F45-A28C-9A1BF9FDC336}" type="datetime1">
              <a:rPr lang="en-US" smtClean="0"/>
              <a:t>3/12/2023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9E1463-6BA2-4DEB-B083-045FB8E1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593953-2861-469A-A36E-2EA59C97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70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25F41-0679-48E2-942C-9CB10648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4A475-5386-48FD-BEA5-CF45CE08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FCA574-EDB9-4A98-B6A3-BCAC2A11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21EAE2-49F5-4847-B1EE-5FEADC89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FD08D-AE05-E74C-9686-7B8E228A0059}" type="datetime1">
              <a:rPr lang="en-US" smtClean="0"/>
              <a:t>3/12/2023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4E0EF-A7A1-4F88-8AB9-0262C9C4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4DA6C5-3007-4A1F-B232-C43C638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32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A823-4880-49DF-8F23-32448D28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91E0B1-E543-4A68-91EE-005DC269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0796C2-CFB7-4025-9A59-E5BB7161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94E4E-7487-4040-BF63-5B9E857D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1394-3C04-CB43-8CD8-824FA77FC482}" type="datetime1">
              <a:rPr lang="en-US" smtClean="0"/>
              <a:t>3/12/2023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B0459D-2D97-4D1D-BDE5-302441E9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AB9D3-1A83-4470-BDB1-87BF3598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CFEED3-7BDB-40C4-926B-C603A31F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00FCA7-4D28-41B7-8909-AF4EE8A8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34CE0-0603-443E-B44E-E623FA649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173C0-1905-304B-A0E3-7D0F5C836F43}" type="datetime1">
              <a:rPr lang="en-US" smtClean="0"/>
              <a:t>3/12/2023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13045-2587-4014-9BB4-450F6FAE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AAA76-1F41-4FDA-A0C8-152280B24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85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Christopher@inatel.b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0.wdp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engsoftmoderna.info/cap8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1940" y="2042809"/>
            <a:ext cx="9144000" cy="2865368"/>
          </a:xfrm>
        </p:spPr>
        <p:txBody>
          <a:bodyPr>
            <a:normAutofit fontScale="90000"/>
          </a:bodyPr>
          <a:lstStyle/>
          <a:p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r>
              <a:rPr lang="pt-BR" sz="4000" dirty="0"/>
              <a:t>C214 – Engenharia de Software</a:t>
            </a:r>
            <a:br>
              <a:rPr lang="pt-BR" sz="4000" dirty="0"/>
            </a:br>
            <a:br>
              <a:rPr lang="pt-BR" sz="4000" dirty="0"/>
            </a:br>
            <a:r>
              <a:rPr lang="pt-BR" dirty="0"/>
              <a:t> Teste </a:t>
            </a:r>
            <a:r>
              <a:rPr lang="pt-BR" dirty="0" err="1"/>
              <a:t>Mock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Prof. Christopher Lima</a:t>
            </a:r>
          </a:p>
          <a:p>
            <a:r>
              <a:rPr lang="pt-BR" dirty="0">
                <a:hlinkClick r:id="rId4"/>
              </a:rPr>
              <a:t>christopher@inatel.br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3AC413-ECDB-C14B-AB3F-B54E4B700E84}"/>
              </a:ext>
            </a:extLst>
          </p:cNvPr>
          <p:cNvSpPr txBox="1"/>
          <p:nvPr/>
        </p:nvSpPr>
        <p:spPr>
          <a:xfrm>
            <a:off x="746744" y="695649"/>
            <a:ext cx="71855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</a:t>
            </a:r>
            <a:r>
              <a:rPr lang="pt-BR" sz="4000" dirty="0">
                <a:solidFill>
                  <a:srgbClr val="0070C0"/>
                </a:solidFill>
              </a:rPr>
              <a:t>Nem toda </a:t>
            </a:r>
            <a:r>
              <a:rPr lang="pt-BR" sz="4000" dirty="0"/>
              <a:t>classe altera o estado.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</a:t>
            </a:r>
            <a:r>
              <a:rPr lang="pt-BR" sz="4000" dirty="0">
                <a:solidFill>
                  <a:srgbClr val="0070C0"/>
                </a:solidFill>
              </a:rPr>
              <a:t>Muitas apenas </a:t>
            </a:r>
            <a:r>
              <a:rPr lang="pt-BR" sz="4000" dirty="0"/>
              <a:t>chamam outras classes!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D4C29-03E8-4E76-8A95-360D9CE3B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281" y="1351549"/>
            <a:ext cx="3707069" cy="415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CC7190-BF86-2340-9844-C93A0CE86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893" y="711719"/>
            <a:ext cx="3873205" cy="30496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3AC413-ECDB-C14B-AB3F-B54E4B700E84}"/>
              </a:ext>
            </a:extLst>
          </p:cNvPr>
          <p:cNvSpPr txBox="1"/>
          <p:nvPr/>
        </p:nvSpPr>
        <p:spPr>
          <a:xfrm>
            <a:off x="310679" y="5769677"/>
            <a:ext cx="7185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Como </a:t>
            </a:r>
            <a:r>
              <a:rPr lang="pt-BR" sz="4000" dirty="0">
                <a:solidFill>
                  <a:srgbClr val="0070C0"/>
                </a:solidFill>
              </a:rPr>
              <a:t>isolar</a:t>
            </a:r>
            <a:r>
              <a:rPr lang="pt-BR" sz="4000" dirty="0"/>
              <a:t> a classe testada?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852FE-CD8B-F648-9FC0-68927AF6F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71" b="90000" l="3905" r="96421">
                        <a14:foregroundMark x1="3905" y1="84286" x2="3905" y2="84286"/>
                        <a14:foregroundMark x1="22993" y1="92714" x2="28742" y2="93000"/>
                        <a14:foregroundMark x1="28742" y1="93000" x2="63557" y2="91429"/>
                        <a14:foregroundMark x1="63557" y1="91429" x2="76464" y2="91714"/>
                        <a14:foregroundMark x1="76464" y1="91714" x2="88612" y2="88000"/>
                        <a14:foregroundMark x1="88612" y1="88000" x2="92950" y2="83429"/>
                        <a14:foregroundMark x1="92950" y1="83429" x2="92950" y2="83429"/>
                        <a14:foregroundMark x1="96421" y1="82429" x2="96421" y2="82429"/>
                        <a14:foregroundMark x1="33839" y1="5571" x2="33839" y2="5571"/>
                        <a14:backgroundMark x1="37093" y1="32000" x2="37093" y2="32000"/>
                        <a14:backgroundMark x1="31996" y1="19571" x2="31996" y2="19571"/>
                        <a14:backgroundMark x1="32213" y1="19286" x2="32213" y2="192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3504" y="380437"/>
            <a:ext cx="6838989" cy="51922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E02922-2FEB-5D4B-A901-C389307AAA46}"/>
              </a:ext>
            </a:extLst>
          </p:cNvPr>
          <p:cNvSpPr/>
          <p:nvPr/>
        </p:nvSpPr>
        <p:spPr>
          <a:xfrm>
            <a:off x="7655442" y="935665"/>
            <a:ext cx="1935125" cy="531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B0D17-AF06-FC4B-9990-F0CB87DA69CE}"/>
              </a:ext>
            </a:extLst>
          </p:cNvPr>
          <p:cNvSpPr/>
          <p:nvPr/>
        </p:nvSpPr>
        <p:spPr>
          <a:xfrm rot="16416954">
            <a:off x="7076504" y="716587"/>
            <a:ext cx="1935125" cy="531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356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1BEE4D-8321-D345-9A24-E13A4F91648B}"/>
              </a:ext>
            </a:extLst>
          </p:cNvPr>
          <p:cNvSpPr/>
          <p:nvPr/>
        </p:nvSpPr>
        <p:spPr>
          <a:xfrm>
            <a:off x="1319586" y="1245610"/>
            <a:ext cx="3385226" cy="2023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Classe Testada!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26369-5303-D94F-9DD0-A9CE46448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84" b="95946" l="5145" r="92605">
                        <a14:foregroundMark x1="5466" y1="58649" x2="5145" y2="61081"/>
                        <a14:foregroundMark x1="85209" y1="41081" x2="92283" y2="51622"/>
                        <a14:foregroundMark x1="92283" y1="51622" x2="92283" y2="61622"/>
                        <a14:foregroundMark x1="44373" y1="90000" x2="63987" y2="91351"/>
                        <a14:foregroundMark x1="47910" y1="6757" x2="47910" y2="6757"/>
                        <a14:foregroundMark x1="49839" y1="4054" x2="49839" y2="4054"/>
                        <a14:foregroundMark x1="57235" y1="95946" x2="57235" y2="95946"/>
                        <a14:foregroundMark x1="92605" y1="54054" x2="92605" y2="540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9586" y="3571292"/>
            <a:ext cx="2026730" cy="24112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3AC413-ECDB-C14B-AB3F-B54E4B700E84}"/>
              </a:ext>
            </a:extLst>
          </p:cNvPr>
          <p:cNvSpPr txBox="1"/>
          <p:nvPr/>
        </p:nvSpPr>
        <p:spPr>
          <a:xfrm>
            <a:off x="3686913" y="4366123"/>
            <a:ext cx="82428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Devemos </a:t>
            </a:r>
            <a:r>
              <a:rPr lang="pt-BR" sz="4000" dirty="0">
                <a:solidFill>
                  <a:srgbClr val="0070C0"/>
                </a:solidFill>
              </a:rPr>
              <a:t>substituir as dependências</a:t>
            </a:r>
            <a:r>
              <a:rPr lang="pt-BR" sz="4000" dirty="0"/>
              <a:t> por </a:t>
            </a:r>
            <a:r>
              <a:rPr lang="pt-BR" sz="4000" dirty="0">
                <a:solidFill>
                  <a:srgbClr val="0070C0"/>
                </a:solidFill>
              </a:rPr>
              <a:t>Objetos </a:t>
            </a:r>
            <a:r>
              <a:rPr lang="pt-BR" sz="4000" dirty="0" err="1">
                <a:solidFill>
                  <a:srgbClr val="0070C0"/>
                </a:solidFill>
              </a:rPr>
              <a:t>Mock</a:t>
            </a:r>
            <a:endParaRPr lang="pt-BR" sz="4000" dirty="0">
              <a:solidFill>
                <a:srgbClr val="0070C0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E5BA303-93C4-AF4F-84F9-10C16B26556C}"/>
              </a:ext>
            </a:extLst>
          </p:cNvPr>
          <p:cNvSpPr/>
          <p:nvPr/>
        </p:nvSpPr>
        <p:spPr>
          <a:xfrm>
            <a:off x="5022112" y="1725658"/>
            <a:ext cx="2147776" cy="1063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045A90-6F6C-456D-B456-2EE54A0BB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108" y="107320"/>
            <a:ext cx="3219582" cy="429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62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B1266F-9218-884A-9DDB-00DC00D25C8F}"/>
              </a:ext>
            </a:extLst>
          </p:cNvPr>
          <p:cNvSpPr txBox="1"/>
          <p:nvPr/>
        </p:nvSpPr>
        <p:spPr>
          <a:xfrm>
            <a:off x="351834" y="506718"/>
            <a:ext cx="8242817" cy="4893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6000" dirty="0"/>
              <a:t> Objeto </a:t>
            </a:r>
            <a:r>
              <a:rPr lang="pt-BR" sz="6000" dirty="0" err="1"/>
              <a:t>Mock</a:t>
            </a:r>
            <a:endParaRPr lang="pt-BR" sz="6000" dirty="0">
              <a:cs typeface="Calibri" panose="020F0502020204030204"/>
            </a:endParaRP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pt-BR" sz="6000" dirty="0"/>
              <a:t> </a:t>
            </a:r>
            <a:r>
              <a:rPr lang="pt-BR" sz="4800" dirty="0">
                <a:solidFill>
                  <a:srgbClr val="0070C0"/>
                </a:solidFill>
              </a:rPr>
              <a:t>Objetos simulados </a:t>
            </a:r>
            <a:r>
              <a:rPr lang="pt-BR" sz="4800" dirty="0"/>
              <a:t>que </a:t>
            </a:r>
            <a:r>
              <a:rPr lang="pt-BR" sz="4800" dirty="0">
                <a:solidFill>
                  <a:srgbClr val="0070C0"/>
                </a:solidFill>
              </a:rPr>
              <a:t>“imitam” </a:t>
            </a:r>
            <a:r>
              <a:rPr lang="pt-BR" sz="4800" dirty="0"/>
              <a:t>o comportamento de objetos reais </a:t>
            </a:r>
            <a:r>
              <a:rPr lang="pt-BR" sz="4800" b="1" i="1" dirty="0">
                <a:solidFill>
                  <a:srgbClr val="0070C0"/>
                </a:solidFill>
              </a:rPr>
              <a:t>de forma controlada</a:t>
            </a:r>
            <a:endParaRPr lang="pt-BR" sz="6000" b="1" i="1" dirty="0">
              <a:solidFill>
                <a:srgbClr val="0070C0"/>
              </a:solidFill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14988-577D-47D7-A839-01B9F674E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30" y="186341"/>
            <a:ext cx="3219582" cy="429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57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B1266F-9218-884A-9DDB-00DC00D25C8F}"/>
              </a:ext>
            </a:extLst>
          </p:cNvPr>
          <p:cNvSpPr txBox="1"/>
          <p:nvPr/>
        </p:nvSpPr>
        <p:spPr>
          <a:xfrm>
            <a:off x="351834" y="506718"/>
            <a:ext cx="10663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6000" dirty="0"/>
              <a:t> Por que usar Objeto </a:t>
            </a:r>
            <a:r>
              <a:rPr lang="pt-BR" sz="6000" dirty="0" err="1"/>
              <a:t>Mock</a:t>
            </a:r>
            <a:r>
              <a:rPr lang="pt-BR" sz="6000" dirty="0"/>
              <a:t>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36538-7BA3-4C80-8AA3-A1D327F47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778" y="1422400"/>
            <a:ext cx="6327044" cy="526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4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B1266F-9218-884A-9DDB-00DC00D25C8F}"/>
              </a:ext>
            </a:extLst>
          </p:cNvPr>
          <p:cNvSpPr txBox="1"/>
          <p:nvPr/>
        </p:nvSpPr>
        <p:spPr>
          <a:xfrm>
            <a:off x="351833" y="506718"/>
            <a:ext cx="115991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Teste de batida de carro!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4400" dirty="0"/>
              <a:t>Além do aspecto humano, ao utilizarmos um Objeto </a:t>
            </a:r>
            <a:r>
              <a:rPr lang="pt-BR" sz="4400" dirty="0" err="1"/>
              <a:t>Mock</a:t>
            </a:r>
            <a:r>
              <a:rPr lang="pt-BR" sz="4400" dirty="0"/>
              <a:t>, conseguimos </a:t>
            </a:r>
            <a:r>
              <a:rPr lang="pt-BR" sz="4400" dirty="0">
                <a:solidFill>
                  <a:srgbClr val="0070C0"/>
                </a:solidFill>
              </a:rPr>
              <a:t>fazer medidas.</a:t>
            </a:r>
            <a:endParaRPr lang="pt-BR" sz="54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834319-FFD9-E94B-B9D7-07DF7B17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450" y="3074339"/>
            <a:ext cx="4642884" cy="35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52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B1266F-9218-884A-9DDB-00DC00D25C8F}"/>
              </a:ext>
            </a:extLst>
          </p:cNvPr>
          <p:cNvSpPr txBox="1"/>
          <p:nvPr/>
        </p:nvSpPr>
        <p:spPr>
          <a:xfrm>
            <a:off x="351833" y="506718"/>
            <a:ext cx="1159916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5400" dirty="0">
                <a:solidFill>
                  <a:srgbClr val="0070C0"/>
                </a:solidFill>
              </a:rPr>
              <a:t>Acesso a recursos externos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4400" dirty="0"/>
              <a:t>Algumas dependências podem representar acesso a </a:t>
            </a:r>
            <a:r>
              <a:rPr lang="pt-BR" sz="4400" dirty="0">
                <a:solidFill>
                  <a:srgbClr val="0070C0"/>
                </a:solidFill>
              </a:rPr>
              <a:t>banco de dados </a:t>
            </a:r>
            <a:r>
              <a:rPr lang="pt-BR" sz="4400" dirty="0"/>
              <a:t>ou um </a:t>
            </a:r>
            <a:r>
              <a:rPr lang="pt-BR" sz="4400" dirty="0">
                <a:solidFill>
                  <a:srgbClr val="0070C0"/>
                </a:solidFill>
              </a:rPr>
              <a:t>web </a:t>
            </a:r>
            <a:r>
              <a:rPr lang="pt-BR" sz="4400" dirty="0" err="1">
                <a:solidFill>
                  <a:srgbClr val="0070C0"/>
                </a:solidFill>
              </a:rPr>
              <a:t>service</a:t>
            </a:r>
            <a:endParaRPr lang="pt-BR" sz="54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12CD41-1D89-7349-8729-4ECB9DAE2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0" b="94516" l="3786" r="97520">
                        <a14:foregroundMark x1="17232" y1="14469" x2="69191" y2="21004"/>
                        <a14:foregroundMark x1="21018" y1="43174" x2="60444" y2="48075"/>
                        <a14:foregroundMark x1="60444" y1="48075" x2="82898" y2="46558"/>
                        <a14:foregroundMark x1="3916" y1="58460" x2="30157" y2="64994"/>
                        <a14:foregroundMark x1="30157" y1="64994" x2="70235" y2="68028"/>
                        <a14:foregroundMark x1="70235" y1="68028" x2="78721" y2="67795"/>
                        <a14:foregroundMark x1="78721" y1="67795" x2="86554" y2="64994"/>
                        <a14:foregroundMark x1="86554" y1="64994" x2="87728" y2="63827"/>
                        <a14:foregroundMark x1="7050" y1="79697" x2="31854" y2="85181"/>
                        <a14:foregroundMark x1="31854" y1="85181" x2="54569" y2="85998"/>
                        <a14:foregroundMark x1="54569" y1="85998" x2="81070" y2="84947"/>
                        <a14:foregroundMark x1="81070" y1="84947" x2="90339" y2="82030"/>
                        <a14:foregroundMark x1="90339" y1="82030" x2="94386" y2="78530"/>
                        <a14:foregroundMark x1="94648" y1="81447" x2="86554" y2="85181"/>
                        <a14:foregroundMark x1="86554" y1="85181" x2="41384" y2="94516"/>
                        <a14:foregroundMark x1="32376" y1="3734" x2="65274" y2="7818"/>
                        <a14:foregroundMark x1="65274" y1="7818" x2="80548" y2="15753"/>
                        <a14:foregroundMark x1="80548" y1="15753" x2="83029" y2="23221"/>
                        <a14:foregroundMark x1="83029" y1="23221" x2="75718" y2="28355"/>
                        <a14:foregroundMark x1="75718" y1="28355" x2="31854" y2="27538"/>
                        <a14:foregroundMark x1="31854" y1="27538" x2="20104" y2="23687"/>
                        <a14:foregroundMark x1="20104" y1="23687" x2="16841" y2="16219"/>
                        <a14:foregroundMark x1="16841" y1="16219" x2="21932" y2="9802"/>
                        <a14:foregroundMark x1="21932" y1="9802" x2="33681" y2="5718"/>
                        <a14:foregroundMark x1="95561" y1="36639" x2="95561" y2="36639"/>
                        <a14:foregroundMark x1="97520" y1="33139" x2="97520" y2="33139"/>
                        <a14:foregroundMark x1="47389" y1="1750" x2="47389" y2="1750"/>
                        <a14:foregroundMark x1="97128" y1="17853" x2="97128" y2="17853"/>
                        <a14:foregroundMark x1="97520" y1="18203" x2="97520" y2="182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8870" y="3617810"/>
            <a:ext cx="2443220" cy="2733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3482D7-5A69-3C47-A65E-432CDCB18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152" y="3530260"/>
            <a:ext cx="3095520" cy="273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81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B1266F-9218-884A-9DDB-00DC00D25C8F}"/>
              </a:ext>
            </a:extLst>
          </p:cNvPr>
          <p:cNvSpPr txBox="1"/>
          <p:nvPr/>
        </p:nvSpPr>
        <p:spPr>
          <a:xfrm>
            <a:off x="351833" y="506718"/>
            <a:ext cx="1159916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5400" dirty="0">
                <a:solidFill>
                  <a:srgbClr val="0070C0"/>
                </a:solidFill>
              </a:rPr>
              <a:t>Acesso a recursos externos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400" dirty="0"/>
              <a:t> Pode ser </a:t>
            </a:r>
            <a:r>
              <a:rPr lang="pt-BR" sz="4400" dirty="0">
                <a:solidFill>
                  <a:srgbClr val="0070C0"/>
                </a:solidFill>
              </a:rPr>
              <a:t>complexo para configurar</a:t>
            </a:r>
            <a:r>
              <a:rPr lang="pt-BR" sz="4400" dirty="0"/>
              <a:t>, </a:t>
            </a:r>
            <a:r>
              <a:rPr lang="pt-BR" sz="4400" dirty="0">
                <a:solidFill>
                  <a:srgbClr val="0070C0"/>
                </a:solidFill>
              </a:rPr>
              <a:t>lento</a:t>
            </a:r>
            <a:r>
              <a:rPr lang="pt-BR" sz="4400" dirty="0"/>
              <a:t> e requer </a:t>
            </a:r>
            <a:r>
              <a:rPr lang="pt-BR" sz="4400" dirty="0">
                <a:solidFill>
                  <a:srgbClr val="0070C0"/>
                </a:solidFill>
              </a:rPr>
              <a:t>controle total do ambiente externo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AE5EC-56B6-4FBC-8C89-CAE48F412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08" y="3096273"/>
            <a:ext cx="3095520" cy="2733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A03F55-5BEB-4D63-92F8-1E17594C1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660" y="2992048"/>
            <a:ext cx="2624830" cy="294192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224F00-D09A-4CEB-8C6E-A973757AEE7A}"/>
              </a:ext>
            </a:extLst>
          </p:cNvPr>
          <p:cNvCxnSpPr/>
          <p:nvPr/>
        </p:nvCxnSpPr>
        <p:spPr>
          <a:xfrm flipV="1">
            <a:off x="4391378" y="3984978"/>
            <a:ext cx="2867378" cy="47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5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B1266F-9218-884A-9DDB-00DC00D25C8F}"/>
              </a:ext>
            </a:extLst>
          </p:cNvPr>
          <p:cNvSpPr txBox="1"/>
          <p:nvPr/>
        </p:nvSpPr>
        <p:spPr>
          <a:xfrm>
            <a:off x="351833" y="506718"/>
            <a:ext cx="1159916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Quem cria Objetos </a:t>
            </a:r>
            <a:r>
              <a:rPr lang="pt-BR" sz="5400" dirty="0" err="1"/>
              <a:t>Mock</a:t>
            </a:r>
            <a:r>
              <a:rPr lang="pt-BR" sz="5400" dirty="0"/>
              <a:t>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0070C0"/>
                </a:solidFill>
              </a:rPr>
              <a:t>O criador(a) dos testes unitários (</a:t>
            </a:r>
            <a:r>
              <a:rPr lang="pt-BR" sz="4400" dirty="0" err="1">
                <a:solidFill>
                  <a:srgbClr val="0070C0"/>
                </a:solidFill>
              </a:rPr>
              <a:t>dev</a:t>
            </a:r>
            <a:r>
              <a:rPr lang="pt-BR" sz="4400" dirty="0">
                <a:solidFill>
                  <a:srgbClr val="0070C0"/>
                </a:solidFill>
              </a:rPr>
              <a:t> da solução)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AE5EC-56B6-4FBC-8C89-CAE48F412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08" y="3096273"/>
            <a:ext cx="3095520" cy="2733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A03F55-5BEB-4D63-92F8-1E17594C1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660" y="2992048"/>
            <a:ext cx="2624830" cy="294192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224F00-D09A-4CEB-8C6E-A973757AEE7A}"/>
              </a:ext>
            </a:extLst>
          </p:cNvPr>
          <p:cNvCxnSpPr/>
          <p:nvPr/>
        </p:nvCxnSpPr>
        <p:spPr>
          <a:xfrm flipV="1">
            <a:off x="4391378" y="3984978"/>
            <a:ext cx="2867378" cy="47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16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B1266F-9218-884A-9DDB-00DC00D25C8F}"/>
              </a:ext>
            </a:extLst>
          </p:cNvPr>
          <p:cNvSpPr txBox="1"/>
          <p:nvPr/>
        </p:nvSpPr>
        <p:spPr>
          <a:xfrm>
            <a:off x="225778" y="203200"/>
            <a:ext cx="116453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Sua classe está </a:t>
            </a:r>
            <a:r>
              <a:rPr lang="pt-BR" sz="5400" dirty="0">
                <a:solidFill>
                  <a:srgbClr val="0070C0"/>
                </a:solidFill>
              </a:rPr>
              <a:t>preparada</a:t>
            </a:r>
            <a:r>
              <a:rPr lang="pt-BR" sz="5400" dirty="0"/>
              <a:t> para receber objetos </a:t>
            </a:r>
            <a:r>
              <a:rPr lang="pt-BR" sz="5400" dirty="0" err="1"/>
              <a:t>mock</a:t>
            </a:r>
            <a:r>
              <a:rPr lang="pt-BR" sz="5400" dirty="0"/>
              <a:t>?</a:t>
            </a:r>
          </a:p>
        </p:txBody>
      </p:sp>
      <p:pic>
        <p:nvPicPr>
          <p:cNvPr id="2050" name="Picture 2" descr="You Are Not Prepared — Citadel21">
            <a:extLst>
              <a:ext uri="{FF2B5EF4-FFF2-40B4-BE49-F238E27FC236}">
                <a16:creationId xmlns:a16="http://schemas.microsoft.com/office/drawing/2014/main" id="{F91E227B-12BA-461F-A1BD-DCDBA99C7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162352"/>
            <a:ext cx="952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820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0" y="557087"/>
            <a:ext cx="11609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Considere uma </a:t>
            </a:r>
            <a:r>
              <a:rPr lang="pt-BR" sz="4000" dirty="0">
                <a:solidFill>
                  <a:srgbClr val="0070C0"/>
                </a:solidFill>
              </a:rPr>
              <a:t>classe capaz de instanciar objetos </a:t>
            </a:r>
            <a:r>
              <a:rPr lang="pt-BR" sz="4000" dirty="0"/>
              <a:t>do tipo “dog”. Uma espécie de fábrica!</a:t>
            </a:r>
          </a:p>
          <a:p>
            <a:pPr marL="457200" indent="-457200">
              <a:buBlip>
                <a:blip r:embed="rId2"/>
              </a:buBlip>
            </a:pPr>
            <a:endParaRPr lang="pt-BR" sz="4000" dirty="0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FBBD3C40-83B2-0C40-A1C0-947234425CB7}"/>
              </a:ext>
            </a:extLst>
          </p:cNvPr>
          <p:cNvSpPr/>
          <p:nvPr/>
        </p:nvSpPr>
        <p:spPr>
          <a:xfrm rot="5400000">
            <a:off x="5188863" y="3035388"/>
            <a:ext cx="1107947" cy="255234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94D927-63E7-2A43-A32A-0AA46FD6A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99" y="2616250"/>
            <a:ext cx="3588697" cy="33906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46768A-BF36-4B8F-AEBD-E5218B99B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677" y="3037411"/>
            <a:ext cx="4049762" cy="264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45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748089-756E-1C40-9812-F4F56F027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97" y="628854"/>
            <a:ext cx="10000034" cy="41215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04EB26-F66B-1F46-926A-46B4987BC642}"/>
              </a:ext>
            </a:extLst>
          </p:cNvPr>
          <p:cNvSpPr/>
          <p:nvPr/>
        </p:nvSpPr>
        <p:spPr>
          <a:xfrm>
            <a:off x="2849526" y="3429000"/>
            <a:ext cx="8312677" cy="2923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1EB864E8-4B3D-EF4E-8697-21D062DA9A50}"/>
              </a:ext>
            </a:extLst>
          </p:cNvPr>
          <p:cNvSpPr/>
          <p:nvPr/>
        </p:nvSpPr>
        <p:spPr>
          <a:xfrm>
            <a:off x="5124893" y="4168391"/>
            <a:ext cx="2668771" cy="1648047"/>
          </a:xfrm>
          <a:prstGeom prst="wedgeEllipseCallout">
            <a:avLst>
              <a:gd name="adj1" fmla="val 72642"/>
              <a:gd name="adj2" fmla="val 1813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Como podemos </a:t>
            </a:r>
            <a:r>
              <a:rPr lang="pt-BR" b="1" i="1" dirty="0" err="1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mockar</a:t>
            </a:r>
            <a:r>
              <a:rPr lang="pt-BR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essa chamada?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8A064-CBF8-144E-8842-DAD9CEF974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329" b="97945" l="10000" r="91852">
                        <a14:foregroundMark x1="47037" y1="25342" x2="77037" y2="26027"/>
                        <a14:foregroundMark x1="15926" y1="42808" x2="20000" y2="55822"/>
                        <a14:foregroundMark x1="20000" y1="55822" x2="28519" y2="68151"/>
                        <a14:foregroundMark x1="28519" y1="68151" x2="41852" y2="76712"/>
                        <a14:foregroundMark x1="41852" y1="76712" x2="56296" y2="81164"/>
                        <a14:foregroundMark x1="56296" y1="81164" x2="65556" y2="90753"/>
                        <a14:foregroundMark x1="65556" y1="90753" x2="65556" y2="90753"/>
                        <a14:foregroundMark x1="74444" y1="83562" x2="84074" y2="94521"/>
                        <a14:foregroundMark x1="84074" y1="94521" x2="84444" y2="94521"/>
                        <a14:foregroundMark x1="68519" y1="77397" x2="68519" y2="77397"/>
                        <a14:foregroundMark x1="64815" y1="72603" x2="62222" y2="81507"/>
                        <a14:foregroundMark x1="57407" y1="71233" x2="54815" y2="80137"/>
                        <a14:foregroundMark x1="53704" y1="71575" x2="50741" y2="79795"/>
                        <a14:foregroundMark x1="68889" y1="70548" x2="70741" y2="78082"/>
                        <a14:foregroundMark x1="61481" y1="71233" x2="60000" y2="60616"/>
                        <a14:foregroundMark x1="55185" y1="71233" x2="55185" y2="60959"/>
                        <a14:foregroundMark x1="62222" y1="71918" x2="65556" y2="61644"/>
                        <a14:foregroundMark x1="42593" y1="53425" x2="48889" y2="37671"/>
                        <a14:foregroundMark x1="52963" y1="56164" x2="61111" y2="40068"/>
                        <a14:foregroundMark x1="56296" y1="12671" x2="56296" y2="12671"/>
                        <a14:foregroundMark x1="92222" y1="39726" x2="92222" y2="39726"/>
                        <a14:foregroundMark x1="63704" y1="41438" x2="64815" y2="53425"/>
                        <a14:foregroundMark x1="44444" y1="42808" x2="40741" y2="51027"/>
                        <a14:foregroundMark x1="10370" y1="43151" x2="10370" y2="43151"/>
                        <a14:foregroundMark x1="17407" y1="41438" x2="17407" y2="41438"/>
                        <a14:foregroundMark x1="12963" y1="46918" x2="18148" y2="40411"/>
                        <a14:foregroundMark x1="34815" y1="30479" x2="42222" y2="39041"/>
                        <a14:foregroundMark x1="44444" y1="27740" x2="48889" y2="38699"/>
                        <a14:foregroundMark x1="60741" y1="83562" x2="61111" y2="94178"/>
                        <a14:foregroundMark x1="44074" y1="80137" x2="52963" y2="90411"/>
                        <a14:foregroundMark x1="52963" y1="90411" x2="54444" y2="94178"/>
                        <a14:foregroundMark x1="46667" y1="96575" x2="59630" y2="91438"/>
                        <a14:foregroundMark x1="59630" y1="91438" x2="64444" y2="86986"/>
                        <a14:foregroundMark x1="56667" y1="96575" x2="72593" y2="92123"/>
                        <a14:foregroundMark x1="72593" y1="92123" x2="75926" y2="88014"/>
                        <a14:foregroundMark x1="58519" y1="96575" x2="74074" y2="96575"/>
                        <a14:foregroundMark x1="74074" y1="96575" x2="78519" y2="94863"/>
                        <a14:foregroundMark x1="49259" y1="98630" x2="64444" y2="97603"/>
                        <a14:foregroundMark x1="64444" y1="97603" x2="73333" y2="97945"/>
                      </a14:backgroundRemoval>
                    </a14:imgEffect>
                  </a14:imgLayer>
                </a14:imgProps>
              </a:ext>
            </a:extLst>
          </a:blip>
          <a:srcRect l="8967" t="7710"/>
          <a:stretch/>
        </p:blipFill>
        <p:spPr>
          <a:xfrm>
            <a:off x="8429761" y="4381076"/>
            <a:ext cx="1424763" cy="15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9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 Essa variável não está muito acessível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Variável local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Sem acesso externo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Altamente acoplada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27E4C8-6065-8A40-907F-F969C78CC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83" b="31027"/>
          <a:stretch/>
        </p:blipFill>
        <p:spPr>
          <a:xfrm>
            <a:off x="3878689" y="4048989"/>
            <a:ext cx="4434622" cy="178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09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907AC7-B70D-FB46-ACB0-4E981E3A5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4419" l="5483" r="90601">
                        <a14:foregroundMark x1="13316" y1="90698" x2="13316" y2="90698"/>
                        <a14:foregroundMark x1="15405" y1="94651" x2="15405" y2="94651"/>
                        <a14:foregroundMark x1="5744" y1="85814" x2="5744" y2="85814"/>
                        <a14:foregroundMark x1="90601" y1="18372" x2="90601" y2="183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340287" y="106444"/>
            <a:ext cx="4576918" cy="5029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C01001-381B-C54C-BDF0-C2F05945EA04}"/>
              </a:ext>
            </a:extLst>
          </p:cNvPr>
          <p:cNvSpPr txBox="1"/>
          <p:nvPr/>
        </p:nvSpPr>
        <p:spPr>
          <a:xfrm>
            <a:off x="61511" y="5093700"/>
            <a:ext cx="120689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/>
              <a:t> Vamos </a:t>
            </a:r>
            <a:r>
              <a:rPr lang="pt-BR" sz="4800" dirty="0">
                <a:solidFill>
                  <a:srgbClr val="0070C0"/>
                </a:solidFill>
              </a:rPr>
              <a:t>injetar os objetos externamente!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dirty="0"/>
              <a:t> </a:t>
            </a:r>
            <a:r>
              <a:rPr lang="pt-BR" sz="4800" dirty="0">
                <a:solidFill>
                  <a:srgbClr val="0070C0"/>
                </a:solidFill>
              </a:rPr>
              <a:t>Injeção de dependências!</a:t>
            </a:r>
          </a:p>
        </p:txBody>
      </p:sp>
    </p:spTree>
    <p:extLst>
      <p:ext uri="{BB962C8B-B14F-4D97-AF65-F5344CB8AC3E}">
        <p14:creationId xmlns:p14="http://schemas.microsoft.com/office/powerpoint/2010/main" val="1451784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28691C-E103-9D4C-A4B1-99AA2B3D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18" y="459758"/>
            <a:ext cx="7834104" cy="56661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6F7DCC-0A98-0247-AA3D-BDA57D30DFCA}"/>
              </a:ext>
            </a:extLst>
          </p:cNvPr>
          <p:cNvSpPr/>
          <p:nvPr/>
        </p:nvSpPr>
        <p:spPr>
          <a:xfrm>
            <a:off x="1553284" y="1926077"/>
            <a:ext cx="5664639" cy="330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B0F531-CCBB-CD4A-8350-48E8807E9F2E}"/>
              </a:ext>
            </a:extLst>
          </p:cNvPr>
          <p:cNvSpPr/>
          <p:nvPr/>
        </p:nvSpPr>
        <p:spPr>
          <a:xfrm>
            <a:off x="1588571" y="2406704"/>
            <a:ext cx="7191951" cy="1250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D79354B0-BF4E-1A49-9976-7CB9E0FE304B}"/>
              </a:ext>
            </a:extLst>
          </p:cNvPr>
          <p:cNvSpPr/>
          <p:nvPr/>
        </p:nvSpPr>
        <p:spPr>
          <a:xfrm>
            <a:off x="8576811" y="893135"/>
            <a:ext cx="2668771" cy="1648047"/>
          </a:xfrm>
          <a:prstGeom prst="wedgeEllipseCallout">
            <a:avLst>
              <a:gd name="adj1" fmla="val 9956"/>
              <a:gd name="adj2" fmla="val 9226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Usando injeção pelo </a:t>
            </a:r>
            <a:r>
              <a:rPr lang="pt-BR" dirty="0">
                <a:solidFill>
                  <a:srgbClr val="0070C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construtor!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E1937-1FF5-6E43-AFDB-FB17A0F62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99" b="96528" l="7237" r="96053">
                        <a14:foregroundMark x1="50000" y1="6597" x2="50000" y2="6597"/>
                        <a14:foregroundMark x1="58333" y1="11111" x2="63816" y2="23264"/>
                        <a14:foregroundMark x1="42105" y1="90625" x2="43421" y2="96528"/>
                        <a14:foregroundMark x1="77412" y1="89583" x2="76316" y2="94618"/>
                        <a14:foregroundMark x1="89035" y1="39931" x2="91447" y2="21701"/>
                        <a14:foregroundMark x1="96053" y1="31076" x2="96053" y2="31076"/>
                        <a14:foregroundMark x1="44956" y1="3472" x2="44956" y2="3472"/>
                        <a14:foregroundMark x1="7237" y1="72222" x2="7237" y2="72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0914" y="3429000"/>
            <a:ext cx="2005395" cy="253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5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279F44-DD55-2F40-8503-36F2535B4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92" y="477547"/>
            <a:ext cx="9471759" cy="46267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B0F531-CCBB-CD4A-8350-48E8807E9F2E}"/>
              </a:ext>
            </a:extLst>
          </p:cNvPr>
          <p:cNvSpPr/>
          <p:nvPr/>
        </p:nvSpPr>
        <p:spPr>
          <a:xfrm>
            <a:off x="1359451" y="2127904"/>
            <a:ext cx="9068600" cy="903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D79354B0-BF4E-1A49-9976-7CB9E0FE304B}"/>
              </a:ext>
            </a:extLst>
          </p:cNvPr>
          <p:cNvSpPr/>
          <p:nvPr/>
        </p:nvSpPr>
        <p:spPr>
          <a:xfrm>
            <a:off x="7227786" y="3346336"/>
            <a:ext cx="2112192" cy="1155863"/>
          </a:xfrm>
          <a:prstGeom prst="wedgeEllipseCallout">
            <a:avLst>
              <a:gd name="adj1" fmla="val 28380"/>
              <a:gd name="adj2" fmla="val 7394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Usando injeção pelo </a:t>
            </a:r>
            <a:r>
              <a:rPr lang="pt-BR" b="1" i="1" dirty="0" err="1">
                <a:solidFill>
                  <a:srgbClr val="0070C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setter</a:t>
            </a:r>
            <a:r>
              <a:rPr lang="pt-BR" dirty="0">
                <a:solidFill>
                  <a:srgbClr val="0070C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F0796-2B5E-D542-8688-673442802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088" y="4412925"/>
            <a:ext cx="1901165" cy="16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9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1D9AE8-FC98-8348-B822-4F2470F03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98" y="706688"/>
            <a:ext cx="10320313" cy="35180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B0F531-CCBB-CD4A-8350-48E8807E9F2E}"/>
              </a:ext>
            </a:extLst>
          </p:cNvPr>
          <p:cNvSpPr/>
          <p:nvPr/>
        </p:nvSpPr>
        <p:spPr>
          <a:xfrm>
            <a:off x="1517516" y="2198451"/>
            <a:ext cx="9738640" cy="20406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8" name="Oval Callout 10">
            <a:extLst>
              <a:ext uri="{FF2B5EF4-FFF2-40B4-BE49-F238E27FC236}">
                <a16:creationId xmlns:a16="http://schemas.microsoft.com/office/drawing/2014/main" id="{FA2A4BA6-DCD4-4FBE-BE8E-34EC49AB5ACF}"/>
              </a:ext>
            </a:extLst>
          </p:cNvPr>
          <p:cNvSpPr/>
          <p:nvPr/>
        </p:nvSpPr>
        <p:spPr>
          <a:xfrm>
            <a:off x="6809880" y="2751690"/>
            <a:ext cx="1987473" cy="990606"/>
          </a:xfrm>
          <a:prstGeom prst="wedgeEllipseCallout">
            <a:avLst>
              <a:gd name="adj1" fmla="val 28380"/>
              <a:gd name="adj2" fmla="val 7394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Parâmetro do método!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630FA2-57E4-4124-A866-F10298AC5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182" y="3818280"/>
            <a:ext cx="1856155" cy="164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0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1BEE4D-8321-D345-9A24-E13A4F91648B}"/>
              </a:ext>
            </a:extLst>
          </p:cNvPr>
          <p:cNvSpPr/>
          <p:nvPr/>
        </p:nvSpPr>
        <p:spPr>
          <a:xfrm>
            <a:off x="931627" y="1778127"/>
            <a:ext cx="3385226" cy="2023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Classe de Teste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AC413-ECDB-C14B-AB3F-B54E4B700E84}"/>
              </a:ext>
            </a:extLst>
          </p:cNvPr>
          <p:cNvSpPr txBox="1"/>
          <p:nvPr/>
        </p:nvSpPr>
        <p:spPr>
          <a:xfrm>
            <a:off x="419606" y="5124407"/>
            <a:ext cx="10457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Agora conseguimos </a:t>
            </a:r>
            <a:r>
              <a:rPr lang="pt-BR" sz="4000" dirty="0">
                <a:solidFill>
                  <a:srgbClr val="0070C0"/>
                </a:solidFill>
              </a:rPr>
              <a:t>injetar o objeto </a:t>
            </a:r>
            <a:r>
              <a:rPr lang="pt-BR" sz="4000" dirty="0" err="1">
                <a:solidFill>
                  <a:srgbClr val="0070C0"/>
                </a:solidFill>
              </a:rPr>
              <a:t>mock</a:t>
            </a:r>
            <a:r>
              <a:rPr lang="pt-BR" sz="40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E5BA303-93C4-AF4F-84F9-10C16B26556C}"/>
              </a:ext>
            </a:extLst>
          </p:cNvPr>
          <p:cNvSpPr/>
          <p:nvPr/>
        </p:nvSpPr>
        <p:spPr>
          <a:xfrm>
            <a:off x="4792976" y="2365744"/>
            <a:ext cx="2147776" cy="1063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0F710C-36D8-3F43-8D6C-1780237E479A}"/>
              </a:ext>
            </a:extLst>
          </p:cNvPr>
          <p:cNvSpPr/>
          <p:nvPr/>
        </p:nvSpPr>
        <p:spPr>
          <a:xfrm>
            <a:off x="7491856" y="1778127"/>
            <a:ext cx="3385226" cy="2023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Classe Testada</a:t>
            </a:r>
          </a:p>
        </p:txBody>
      </p:sp>
    </p:spTree>
    <p:extLst>
      <p:ext uri="{BB962C8B-B14F-4D97-AF65-F5344CB8AC3E}">
        <p14:creationId xmlns:p14="http://schemas.microsoft.com/office/powerpoint/2010/main" val="702748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>
            <a:extLst>
              <a:ext uri="{FF2B5EF4-FFF2-40B4-BE49-F238E27FC236}">
                <a16:creationId xmlns:a16="http://schemas.microsoft.com/office/drawing/2014/main" id="{5511AF55-0FE2-C641-9A95-37E89756AA55}"/>
              </a:ext>
            </a:extLst>
          </p:cNvPr>
          <p:cNvSpPr/>
          <p:nvPr/>
        </p:nvSpPr>
        <p:spPr>
          <a:xfrm>
            <a:off x="1244009" y="712381"/>
            <a:ext cx="3806456" cy="3051545"/>
          </a:xfrm>
          <a:prstGeom prst="wedgeEllipseCallout">
            <a:avLst>
              <a:gd name="adj1" fmla="val 82252"/>
              <a:gd name="adj2" fmla="val 292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Precisei fazer tudo isso apenas para fazer um teste?</a:t>
            </a:r>
          </a:p>
          <a:p>
            <a:pPr algn="ctr"/>
            <a:r>
              <a:rPr lang="pt-BR" sz="2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Que trabalheira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A52003-BC38-BF48-964B-3E447F755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349" y="1186729"/>
            <a:ext cx="5358809" cy="535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18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C7A880-E326-6047-8D36-18F96C9F8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972" y="680485"/>
            <a:ext cx="8573620" cy="519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68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2E6985-98B0-9A40-98B2-7A99FDF58D9E}"/>
              </a:ext>
            </a:extLst>
          </p:cNvPr>
          <p:cNvSpPr/>
          <p:nvPr/>
        </p:nvSpPr>
        <p:spPr>
          <a:xfrm>
            <a:off x="519968" y="3207292"/>
            <a:ext cx="914400" cy="1558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17EE19-9DBD-DA45-A179-172A55B36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25" y="430472"/>
            <a:ext cx="63246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D9FB28-36E8-CA42-A7FE-F17C58800C33}"/>
              </a:ext>
            </a:extLst>
          </p:cNvPr>
          <p:cNvSpPr txBox="1"/>
          <p:nvPr/>
        </p:nvSpPr>
        <p:spPr>
          <a:xfrm>
            <a:off x="260831" y="638812"/>
            <a:ext cx="51511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Estamos </a:t>
            </a:r>
            <a:r>
              <a:rPr lang="pt-BR" sz="2400" dirty="0">
                <a:solidFill>
                  <a:srgbClr val="0070C0"/>
                </a:solidFill>
              </a:rPr>
              <a:t>aprimorando</a:t>
            </a:r>
            <a:r>
              <a:rPr lang="pt-BR" sz="2400" dirty="0"/>
              <a:t> o nosso código.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Fizemos um </a:t>
            </a:r>
            <a:r>
              <a:rPr lang="pt-BR" sz="2400" dirty="0">
                <a:solidFill>
                  <a:srgbClr val="0070C0"/>
                </a:solidFill>
              </a:rPr>
              <a:t>desacoplamento</a:t>
            </a:r>
            <a:r>
              <a:rPr lang="pt-BR" sz="2400" dirty="0"/>
              <a:t> na classe.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Ter adequado a classe para ser testável aprimorou seu </a:t>
            </a:r>
            <a:r>
              <a:rPr lang="pt-BR" sz="2400" b="1" i="1" dirty="0">
                <a:solidFill>
                  <a:srgbClr val="0070C0"/>
                </a:solidFill>
              </a:rPr>
              <a:t>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1" i="1" dirty="0">
                <a:solidFill>
                  <a:srgbClr val="0070C0"/>
                </a:solidFill>
              </a:rPr>
              <a:t>Estamos sendo Engenheiros e Engenheiras de Software</a:t>
            </a:r>
            <a:endParaRPr lang="pt-BR" sz="2400" dirty="0">
              <a:solidFill>
                <a:srgbClr val="0070C0"/>
              </a:solidFill>
            </a:endParaRP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4C777309-0CBB-8346-9968-34D851CE8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802" y="4424764"/>
            <a:ext cx="3819555" cy="1940199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5BF48A6-482F-8E4A-81A2-899F03004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368" y="4504615"/>
            <a:ext cx="3573942" cy="1780496"/>
          </a:xfrm>
          <a:prstGeom prst="rect">
            <a:avLst/>
          </a:prstGeom>
        </p:spPr>
      </p:pic>
      <p:sp>
        <p:nvSpPr>
          <p:cNvPr id="3" name="Plus 2">
            <a:extLst>
              <a:ext uri="{FF2B5EF4-FFF2-40B4-BE49-F238E27FC236}">
                <a16:creationId xmlns:a16="http://schemas.microsoft.com/office/drawing/2014/main" id="{78204283-0E53-F04C-A01E-68D0B175AF7C}"/>
              </a:ext>
            </a:extLst>
          </p:cNvPr>
          <p:cNvSpPr/>
          <p:nvPr/>
        </p:nvSpPr>
        <p:spPr>
          <a:xfrm>
            <a:off x="5379471" y="5220586"/>
            <a:ext cx="605169" cy="70174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49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6EEC2-0724-DA4A-A920-DEAAAEACB529}"/>
              </a:ext>
            </a:extLst>
          </p:cNvPr>
          <p:cNvSpPr txBox="1"/>
          <p:nvPr/>
        </p:nvSpPr>
        <p:spPr>
          <a:xfrm>
            <a:off x="0" y="258901"/>
            <a:ext cx="116094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Entretanto</a:t>
            </a:r>
            <a:r>
              <a:rPr lang="pt-BR" sz="4000" dirty="0">
                <a:solidFill>
                  <a:srgbClr val="0070C0"/>
                </a:solidFill>
              </a:rPr>
              <a:t>, essa fábrica precisa acessar outra classe </a:t>
            </a:r>
            <a:r>
              <a:rPr lang="pt-BR" sz="4000" dirty="0"/>
              <a:t>para recuperar informações dos dogs.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Muitas classes, </a:t>
            </a:r>
            <a:r>
              <a:rPr lang="pt-BR" sz="4000" dirty="0">
                <a:solidFill>
                  <a:srgbClr val="0070C0"/>
                </a:solidFill>
              </a:rPr>
              <a:t>para que possam executar suas funcionalidades, precisam chamar outras classes!</a:t>
            </a:r>
          </a:p>
          <a:p>
            <a:pPr marL="457200" indent="-457200">
              <a:buBlip>
                <a:blip r:embed="rId2"/>
              </a:buBlip>
            </a:pPr>
            <a:endParaRPr lang="pt-BR" sz="4000" dirty="0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FBBD3C40-83B2-0C40-A1C0-947234425CB7}"/>
              </a:ext>
            </a:extLst>
          </p:cNvPr>
          <p:cNvSpPr/>
          <p:nvPr/>
        </p:nvSpPr>
        <p:spPr>
          <a:xfrm rot="16200000">
            <a:off x="5250745" y="3705619"/>
            <a:ext cx="1107947" cy="255234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D4884C-F7FB-7648-97F5-C07D397C6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80" y="3429000"/>
            <a:ext cx="3588697" cy="33906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0BCAE8-6118-A04C-BE3F-4C73257B9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16" b="95174" l="2513" r="98367">
                        <a14:foregroundMark x1="48618" y1="12233" x2="52513" y2="18182"/>
                        <a14:foregroundMark x1="52513" y1="18182" x2="62437" y2="20090"/>
                        <a14:foregroundMark x1="62437" y1="20090" x2="70352" y2="19641"/>
                        <a14:foregroundMark x1="70352" y1="19641" x2="71985" y2="12233"/>
                        <a14:foregroundMark x1="71985" y1="12233" x2="33166" y2="8642"/>
                        <a14:foregroundMark x1="33166" y1="8642" x2="22739" y2="11336"/>
                        <a14:foregroundMark x1="22739" y1="11336" x2="16332" y2="15264"/>
                        <a14:foregroundMark x1="16332" y1="15264" x2="15075" y2="22559"/>
                        <a14:foregroundMark x1="15075" y1="22559" x2="15327" y2="24355"/>
                        <a14:foregroundMark x1="17211" y1="26150" x2="46106" y2="29293"/>
                        <a14:foregroundMark x1="46106" y1="29293" x2="84925" y2="23457"/>
                        <a14:foregroundMark x1="84925" y1="23457" x2="89573" y2="17172"/>
                        <a14:foregroundMark x1="89573" y1="17172" x2="82161" y2="11560"/>
                        <a14:foregroundMark x1="82161" y1="11560" x2="56910" y2="7407"/>
                        <a14:foregroundMark x1="56910" y1="7407" x2="15452" y2="9764"/>
                        <a14:foregroundMark x1="15452" y1="9764" x2="8040" y2="18743"/>
                        <a14:foregroundMark x1="32412" y1="4265" x2="49749" y2="3928"/>
                        <a14:foregroundMark x1="49749" y1="3928" x2="71231" y2="4265"/>
                        <a14:foregroundMark x1="94724" y1="23008" x2="94347" y2="14703"/>
                        <a14:foregroundMark x1="2889" y1="16498" x2="3266" y2="20090"/>
                        <a14:foregroundMark x1="6658" y1="39394" x2="43844" y2="46577"/>
                        <a14:foregroundMark x1="43844" y1="46577" x2="61935" y2="45903"/>
                        <a14:foregroundMark x1="61935" y1="45903" x2="71859" y2="45903"/>
                        <a14:foregroundMark x1="71859" y1="45903" x2="88945" y2="43547"/>
                        <a14:foregroundMark x1="88945" y1="43547" x2="96357" y2="40404"/>
                        <a14:foregroundMark x1="96357" y1="40404" x2="98492" y2="38608"/>
                        <a14:foregroundMark x1="2638" y1="54770" x2="3266" y2="56117"/>
                        <a14:foregroundMark x1="3894" y1="77441" x2="13693" y2="83277"/>
                        <a14:foregroundMark x1="13693" y1="83277" x2="63065" y2="86195"/>
                        <a14:foregroundMark x1="63065" y1="86195" x2="84799" y2="85410"/>
                        <a14:foregroundMark x1="84799" y1="85410" x2="92211" y2="82716"/>
                        <a14:foregroundMark x1="92211" y1="82716" x2="96859" y2="79125"/>
                        <a14:foregroundMark x1="30151" y1="95062" x2="45101" y2="95174"/>
                        <a14:foregroundMark x1="45101" y1="95174" x2="60050" y2="947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2925" y="3695831"/>
            <a:ext cx="2552343" cy="285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97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5CF74D-6D64-A747-9E29-BEC3D147D754}"/>
              </a:ext>
            </a:extLst>
          </p:cNvPr>
          <p:cNvSpPr txBox="1"/>
          <p:nvPr/>
        </p:nvSpPr>
        <p:spPr>
          <a:xfrm>
            <a:off x="3644723" y="378365"/>
            <a:ext cx="4239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Parte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45BBC-9FB9-4B00-8B6B-BC586E3D3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05" y="1645521"/>
            <a:ext cx="9011989" cy="46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89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4800" dirty="0"/>
              <a:t>Considere o seguinte problema.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4800" dirty="0"/>
              <a:t> Desejamos testar uma classe responsável por adquirir novos tipos de </a:t>
            </a:r>
            <a:r>
              <a:rPr lang="pt-BR" sz="4800" dirty="0">
                <a:solidFill>
                  <a:srgbClr val="0070C0"/>
                </a:solidFill>
              </a:rPr>
              <a:t>Inimigos</a:t>
            </a:r>
            <a:r>
              <a:rPr lang="pt-BR" sz="4800" dirty="0"/>
              <a:t> de um </a:t>
            </a:r>
            <a:r>
              <a:rPr lang="pt-BR" sz="4800" dirty="0">
                <a:solidFill>
                  <a:srgbClr val="0070C0"/>
                </a:solidFill>
              </a:rPr>
              <a:t>servidor remoto</a:t>
            </a:r>
            <a:r>
              <a:rPr lang="pt-BR" sz="4800" dirty="0"/>
              <a:t>.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4800" dirty="0"/>
              <a:t> O retorno é em um </a:t>
            </a:r>
            <a:r>
              <a:rPr lang="pt-BR" sz="4800" dirty="0">
                <a:solidFill>
                  <a:srgbClr val="0070C0"/>
                </a:solidFill>
              </a:rPr>
              <a:t>JSON</a:t>
            </a:r>
            <a:r>
              <a:rPr lang="pt-BR" sz="4800" dirty="0"/>
              <a:t> em formato </a:t>
            </a:r>
            <a:r>
              <a:rPr lang="pt-BR" sz="4800" dirty="0" err="1">
                <a:solidFill>
                  <a:srgbClr val="0070C0"/>
                </a:solidFill>
              </a:rPr>
              <a:t>String</a:t>
            </a:r>
            <a:endParaRPr lang="pt-BR" sz="4800" dirty="0">
              <a:solidFill>
                <a:srgbClr val="0070C0"/>
              </a:solidFill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4800" dirty="0"/>
              <a:t> Mas </a:t>
            </a:r>
            <a:r>
              <a:rPr lang="pt-BR" sz="4800" dirty="0">
                <a:solidFill>
                  <a:srgbClr val="0070C0"/>
                </a:solidFill>
              </a:rPr>
              <a:t>não queremos </a:t>
            </a:r>
            <a:r>
              <a:rPr lang="pt-BR" sz="4800" dirty="0"/>
              <a:t>incluir a busca no servidor durante os teste de unidade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80F64-E044-40B4-AE11-0E97A7394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028" y="140098"/>
            <a:ext cx="1954705" cy="100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35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p Arrow 3">
            <a:extLst>
              <a:ext uri="{FF2B5EF4-FFF2-40B4-BE49-F238E27FC236}">
                <a16:creationId xmlns:a16="http://schemas.microsoft.com/office/drawing/2014/main" id="{44927335-5EE9-A24C-9F3A-6AA8AC2672D9}"/>
              </a:ext>
            </a:extLst>
          </p:cNvPr>
          <p:cNvSpPr/>
          <p:nvPr/>
        </p:nvSpPr>
        <p:spPr>
          <a:xfrm rot="16200000">
            <a:off x="5164944" y="2138343"/>
            <a:ext cx="1740696" cy="36007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04E252-1F45-CA49-B143-BC113350D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936" y="2890552"/>
            <a:ext cx="2226078" cy="1965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D8A2E-0EF6-F747-8046-5543643E6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718" y="1974794"/>
            <a:ext cx="2812049" cy="1093574"/>
          </a:xfrm>
          <a:prstGeom prst="rect">
            <a:avLst/>
          </a:prstGeom>
        </p:spPr>
      </p:pic>
      <p:pic>
        <p:nvPicPr>
          <p:cNvPr id="3078" name="Picture 6" descr="Dungeon - MU Online Guides and Tutorials">
            <a:extLst>
              <a:ext uri="{FF2B5EF4-FFF2-40B4-BE49-F238E27FC236}">
                <a16:creationId xmlns:a16="http://schemas.microsoft.com/office/drawing/2014/main" id="{9EF2157C-DBCE-44E2-BA74-2B98DA30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00" y="2415242"/>
            <a:ext cx="2812048" cy="317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99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C494D5-4B16-784C-80DC-EDFBA7D25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9" y="304000"/>
            <a:ext cx="11518900" cy="49293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E46923-449C-A049-B738-D07E986C009B}"/>
              </a:ext>
            </a:extLst>
          </p:cNvPr>
          <p:cNvSpPr/>
          <p:nvPr/>
        </p:nvSpPr>
        <p:spPr>
          <a:xfrm>
            <a:off x="525294" y="778213"/>
            <a:ext cx="4338536" cy="544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C303F-0203-2449-8A86-99BDF361C20C}"/>
              </a:ext>
            </a:extLst>
          </p:cNvPr>
          <p:cNvSpPr/>
          <p:nvPr/>
        </p:nvSpPr>
        <p:spPr>
          <a:xfrm>
            <a:off x="525294" y="1333963"/>
            <a:ext cx="6381344" cy="942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378834-FBF7-5446-8995-84748E7E29B8}"/>
              </a:ext>
            </a:extLst>
          </p:cNvPr>
          <p:cNvSpPr/>
          <p:nvPr/>
        </p:nvSpPr>
        <p:spPr>
          <a:xfrm>
            <a:off x="1066799" y="2743200"/>
            <a:ext cx="10463719" cy="705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A4E40F-93C5-9345-AC07-2F57947DC76E}"/>
              </a:ext>
            </a:extLst>
          </p:cNvPr>
          <p:cNvSpPr/>
          <p:nvPr/>
        </p:nvSpPr>
        <p:spPr>
          <a:xfrm>
            <a:off x="1066800" y="3448455"/>
            <a:ext cx="8155022" cy="1026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1DDDC1-6AAF-2149-8DBE-86AB7D9A405F}"/>
              </a:ext>
            </a:extLst>
          </p:cNvPr>
          <p:cNvCxnSpPr>
            <a:cxnSpLocks/>
          </p:cNvCxnSpPr>
          <p:nvPr/>
        </p:nvCxnSpPr>
        <p:spPr>
          <a:xfrm flipH="1">
            <a:off x="5077840" y="778213"/>
            <a:ext cx="1206229" cy="2918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011E7B7-9F89-0442-AB30-3140436309B7}"/>
              </a:ext>
            </a:extLst>
          </p:cNvPr>
          <p:cNvSpPr txBox="1"/>
          <p:nvPr/>
        </p:nvSpPr>
        <p:spPr>
          <a:xfrm>
            <a:off x="6498079" y="307697"/>
            <a:ext cx="5907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 serviço externo é uma dependência.</a:t>
            </a:r>
          </a:p>
          <a:p>
            <a:r>
              <a:rPr lang="pt-BR" sz="2800" dirty="0"/>
              <a:t>Injetada pelo construtor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C98D9C-907A-2E40-B717-28D1B5E0049B}"/>
              </a:ext>
            </a:extLst>
          </p:cNvPr>
          <p:cNvCxnSpPr>
            <a:cxnSpLocks/>
          </p:cNvCxnSpPr>
          <p:nvPr/>
        </p:nvCxnSpPr>
        <p:spPr>
          <a:xfrm flipH="1">
            <a:off x="6990945" y="1333963"/>
            <a:ext cx="1199744" cy="5711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E2B0FD7-1EC1-D841-B3FC-0979942ADF56}"/>
              </a:ext>
            </a:extLst>
          </p:cNvPr>
          <p:cNvSpPr txBox="1"/>
          <p:nvPr/>
        </p:nvSpPr>
        <p:spPr>
          <a:xfrm>
            <a:off x="2375170" y="5470197"/>
            <a:ext cx="90629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Estamos usando a biblioteca GSON para gerarmos um JSON a partir da </a:t>
            </a:r>
            <a:r>
              <a:rPr lang="pt-BR" sz="2800" dirty="0" err="1"/>
              <a:t>String</a:t>
            </a:r>
            <a:r>
              <a:rPr lang="pt-BR" sz="2800" dirty="0"/>
              <a:t> retornada. Portanto precisamos adicionar essa dependência no </a:t>
            </a:r>
            <a:r>
              <a:rPr lang="pt-BR" sz="2800" b="1" i="1" dirty="0" err="1"/>
              <a:t>pom.xml</a:t>
            </a:r>
            <a:endParaRPr lang="pt-BR" sz="2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BE2237-B66B-CC47-A6E7-BDCF9481DFF6}"/>
              </a:ext>
            </a:extLst>
          </p:cNvPr>
          <p:cNvCxnSpPr>
            <a:cxnSpLocks/>
          </p:cNvCxnSpPr>
          <p:nvPr/>
        </p:nvCxnSpPr>
        <p:spPr>
          <a:xfrm flipH="1" flipV="1">
            <a:off x="9766570" y="3666991"/>
            <a:ext cx="525296" cy="1687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575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O método </a:t>
            </a:r>
            <a:r>
              <a:rPr lang="pt-BR" sz="5400" b="1" i="1" dirty="0" err="1"/>
              <a:t>buscaInimigo</a:t>
            </a:r>
            <a:r>
              <a:rPr lang="pt-BR" sz="5400" b="1" i="1" dirty="0"/>
              <a:t>() </a:t>
            </a:r>
            <a:r>
              <a:rPr lang="pt-BR" sz="5400" dirty="0"/>
              <a:t>devolve uma instância de “Inimigo”.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5400" dirty="0"/>
              <a:t>O que queremos testar é se a instância foi criada corretamente a partir de JSON.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5400" dirty="0"/>
              <a:t>Assim, iremos </a:t>
            </a:r>
            <a:r>
              <a:rPr lang="pt-BR" sz="5400" dirty="0" err="1">
                <a:solidFill>
                  <a:srgbClr val="0070C0"/>
                </a:solidFill>
              </a:rPr>
              <a:t>mockar</a:t>
            </a:r>
            <a:r>
              <a:rPr lang="pt-BR" sz="5400" b="1" i="1" dirty="0"/>
              <a:t> </a:t>
            </a:r>
            <a:r>
              <a:rPr lang="pt-BR" sz="5400" dirty="0"/>
              <a:t>a classe que devolve o JSON.</a:t>
            </a:r>
            <a:endParaRPr lang="pt-BR" sz="5400" b="1" i="1" dirty="0"/>
          </a:p>
        </p:txBody>
      </p:sp>
    </p:spTree>
    <p:extLst>
      <p:ext uri="{BB962C8B-B14F-4D97-AF65-F5344CB8AC3E}">
        <p14:creationId xmlns:p14="http://schemas.microsoft.com/office/powerpoint/2010/main" val="1613504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A classe </a:t>
            </a:r>
            <a:r>
              <a:rPr lang="pt-BR" sz="5400" b="1" i="1" dirty="0" err="1">
                <a:solidFill>
                  <a:srgbClr val="0070C0"/>
                </a:solidFill>
              </a:rPr>
              <a:t>TesteBuscaInimigo</a:t>
            </a:r>
            <a:r>
              <a:rPr lang="pt-BR" sz="5400" dirty="0"/>
              <a:t> fará o teste da classe </a:t>
            </a:r>
            <a:r>
              <a:rPr lang="pt-BR" sz="5400" b="1" i="1" dirty="0" err="1">
                <a:solidFill>
                  <a:srgbClr val="0070C0"/>
                </a:solidFill>
              </a:rPr>
              <a:t>BuscaInimigo</a:t>
            </a:r>
            <a:r>
              <a:rPr lang="pt-BR" sz="5400" dirty="0"/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Queremos testar se o inimigo </a:t>
            </a:r>
            <a:r>
              <a:rPr lang="pt-BR" sz="5400" b="1" i="1" dirty="0" err="1">
                <a:solidFill>
                  <a:srgbClr val="0070C0"/>
                </a:solidFill>
              </a:rPr>
              <a:t>Skeleton</a:t>
            </a:r>
            <a:r>
              <a:rPr lang="pt-BR" sz="5400" b="1" i="1" dirty="0"/>
              <a:t> </a:t>
            </a:r>
            <a:r>
              <a:rPr lang="pt-BR" sz="5400" dirty="0"/>
              <a:t> é construído corretamente.</a:t>
            </a:r>
          </a:p>
          <a:p>
            <a:endParaRPr lang="pt-BR" sz="54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1EEB8-B715-4BBA-AA8D-862204E7F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587" y="3832555"/>
            <a:ext cx="7797146" cy="244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75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E6F8E7-6BA5-E240-854E-0D054A14A020}"/>
              </a:ext>
            </a:extLst>
          </p:cNvPr>
          <p:cNvCxnSpPr>
            <a:cxnSpLocks/>
          </p:cNvCxnSpPr>
          <p:nvPr/>
        </p:nvCxnSpPr>
        <p:spPr>
          <a:xfrm flipH="1">
            <a:off x="8972146" y="3139923"/>
            <a:ext cx="883177" cy="4938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4C80A0-71ED-1246-82BE-930DE942A782}"/>
              </a:ext>
            </a:extLst>
          </p:cNvPr>
          <p:cNvSpPr txBox="1"/>
          <p:nvPr/>
        </p:nvSpPr>
        <p:spPr>
          <a:xfrm>
            <a:off x="3759870" y="5179432"/>
            <a:ext cx="6795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Aqui é o método que queremos testar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A7073-2D33-479F-8A08-7F757B8B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93" y="191121"/>
            <a:ext cx="11574296" cy="58976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10FD28-97A5-AC4F-B12C-60FD45FDBE4C}"/>
              </a:ext>
            </a:extLst>
          </p:cNvPr>
          <p:cNvSpPr/>
          <p:nvPr/>
        </p:nvSpPr>
        <p:spPr>
          <a:xfrm>
            <a:off x="1134218" y="2679634"/>
            <a:ext cx="5537515" cy="763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A79D44-E5CC-F64D-B362-95B40604FEC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818489" y="2489586"/>
            <a:ext cx="766998" cy="5232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1AC773A-5914-6947-AC80-7A902DAB2FE2}"/>
              </a:ext>
            </a:extLst>
          </p:cNvPr>
          <p:cNvSpPr/>
          <p:nvPr/>
        </p:nvSpPr>
        <p:spPr>
          <a:xfrm>
            <a:off x="6186645" y="3880726"/>
            <a:ext cx="4695845" cy="479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F73EBB-944D-8044-961B-1CDE81C51A3B}"/>
              </a:ext>
            </a:extLst>
          </p:cNvPr>
          <p:cNvSpPr/>
          <p:nvPr/>
        </p:nvSpPr>
        <p:spPr>
          <a:xfrm>
            <a:off x="1134217" y="5201049"/>
            <a:ext cx="9748273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3FDD4-9272-6946-A3BE-4AFD137F4DC6}"/>
              </a:ext>
            </a:extLst>
          </p:cNvPr>
          <p:cNvSpPr txBox="1"/>
          <p:nvPr/>
        </p:nvSpPr>
        <p:spPr>
          <a:xfrm>
            <a:off x="7585487" y="2227976"/>
            <a:ext cx="453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Qual serviço criaremos aqui?</a:t>
            </a:r>
          </a:p>
        </p:txBody>
      </p:sp>
    </p:spTree>
    <p:extLst>
      <p:ext uri="{BB962C8B-B14F-4D97-AF65-F5344CB8AC3E}">
        <p14:creationId xmlns:p14="http://schemas.microsoft.com/office/powerpoint/2010/main" val="1740059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Callout 12">
            <a:extLst>
              <a:ext uri="{FF2B5EF4-FFF2-40B4-BE49-F238E27FC236}">
                <a16:creationId xmlns:a16="http://schemas.microsoft.com/office/drawing/2014/main" id="{77986A35-7FB7-1941-BC83-4BF09379C0F1}"/>
              </a:ext>
            </a:extLst>
          </p:cNvPr>
          <p:cNvSpPr/>
          <p:nvPr/>
        </p:nvSpPr>
        <p:spPr>
          <a:xfrm>
            <a:off x="2551611" y="737140"/>
            <a:ext cx="4722036" cy="2682017"/>
          </a:xfrm>
          <a:prstGeom prst="wedgeEllipseCallout">
            <a:avLst>
              <a:gd name="adj1" fmla="val 55106"/>
              <a:gd name="adj2" fmla="val 691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Como vamos </a:t>
            </a:r>
            <a:r>
              <a:rPr lang="pt-BR" sz="3200" b="1" i="1" dirty="0" err="1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mockar</a:t>
            </a:r>
            <a:r>
              <a:rPr lang="pt-BR" sz="32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a classe </a:t>
            </a:r>
            <a:r>
              <a:rPr lang="pt-BR" sz="3200" b="1" i="1" dirty="0" err="1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InimigoService</a:t>
            </a:r>
            <a:endParaRPr lang="pt-BR" sz="32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BAB9FF-3D1F-F848-9369-1658C4BC35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329" b="97945" l="10000" r="91852">
                        <a14:foregroundMark x1="47037" y1="25342" x2="77037" y2="26027"/>
                        <a14:foregroundMark x1="15926" y1="42808" x2="20000" y2="55822"/>
                        <a14:foregroundMark x1="20000" y1="55822" x2="28519" y2="68151"/>
                        <a14:foregroundMark x1="28519" y1="68151" x2="41852" y2="76712"/>
                        <a14:foregroundMark x1="41852" y1="76712" x2="56296" y2="81164"/>
                        <a14:foregroundMark x1="56296" y1="81164" x2="65556" y2="90753"/>
                        <a14:foregroundMark x1="65556" y1="90753" x2="65556" y2="90753"/>
                        <a14:foregroundMark x1="74444" y1="83562" x2="84074" y2="94521"/>
                        <a14:foregroundMark x1="84074" y1="94521" x2="84444" y2="94521"/>
                        <a14:foregroundMark x1="68519" y1="77397" x2="68519" y2="77397"/>
                        <a14:foregroundMark x1="64815" y1="72603" x2="62222" y2="81507"/>
                        <a14:foregroundMark x1="57407" y1="71233" x2="54815" y2="80137"/>
                        <a14:foregroundMark x1="53704" y1="71575" x2="50741" y2="79795"/>
                        <a14:foregroundMark x1="68889" y1="70548" x2="70741" y2="78082"/>
                        <a14:foregroundMark x1="61481" y1="71233" x2="60000" y2="60616"/>
                        <a14:foregroundMark x1="55185" y1="71233" x2="55185" y2="60959"/>
                        <a14:foregroundMark x1="62222" y1="71918" x2="65556" y2="61644"/>
                        <a14:foregroundMark x1="42593" y1="53425" x2="48889" y2="37671"/>
                        <a14:foregroundMark x1="52963" y1="56164" x2="61111" y2="40068"/>
                        <a14:foregroundMark x1="56296" y1="12671" x2="56296" y2="12671"/>
                        <a14:foregroundMark x1="92222" y1="39726" x2="92222" y2="39726"/>
                        <a14:foregroundMark x1="63704" y1="41438" x2="64815" y2="53425"/>
                        <a14:foregroundMark x1="44444" y1="42808" x2="40741" y2="51027"/>
                        <a14:foregroundMark x1="10370" y1="43151" x2="10370" y2="43151"/>
                        <a14:foregroundMark x1="17407" y1="41438" x2="17407" y2="41438"/>
                        <a14:foregroundMark x1="12963" y1="46918" x2="18148" y2="40411"/>
                        <a14:foregroundMark x1="34815" y1="30479" x2="42222" y2="39041"/>
                        <a14:foregroundMark x1="44444" y1="27740" x2="48889" y2="38699"/>
                        <a14:foregroundMark x1="60741" y1="83562" x2="61111" y2="94178"/>
                        <a14:foregroundMark x1="44074" y1="80137" x2="52963" y2="90411"/>
                        <a14:foregroundMark x1="52963" y1="90411" x2="54444" y2="94178"/>
                        <a14:foregroundMark x1="46667" y1="96575" x2="59630" y2="91438"/>
                        <a14:foregroundMark x1="59630" y1="91438" x2="64444" y2="86986"/>
                        <a14:foregroundMark x1="56667" y1="96575" x2="72593" y2="92123"/>
                        <a14:foregroundMark x1="72593" y1="92123" x2="75926" y2="88014"/>
                        <a14:foregroundMark x1="58519" y1="96575" x2="74074" y2="96575"/>
                        <a14:foregroundMark x1="74074" y1="96575" x2="78519" y2="94863"/>
                        <a14:foregroundMark x1="49259" y1="98630" x2="64444" y2="97603"/>
                        <a14:foregroundMark x1="64444" y1="97603" x2="73333" y2="97945"/>
                      </a14:backgroundRemoval>
                    </a14:imgEffect>
                  </a14:imgLayer>
                </a14:imgProps>
              </a:ext>
            </a:extLst>
          </a:blip>
          <a:srcRect l="8967" t="7710"/>
          <a:stretch/>
        </p:blipFill>
        <p:spPr>
          <a:xfrm>
            <a:off x="6902727" y="3603676"/>
            <a:ext cx="1907890" cy="209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96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354975-4B35-3B41-AD64-194E6167C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957" y="371002"/>
            <a:ext cx="5791200" cy="576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CD8F02-EDCE-E04A-96E1-FB02992C6D57}"/>
              </a:ext>
            </a:extLst>
          </p:cNvPr>
          <p:cNvSpPr txBox="1"/>
          <p:nvPr/>
        </p:nvSpPr>
        <p:spPr>
          <a:xfrm>
            <a:off x="137970" y="227492"/>
            <a:ext cx="564998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A classe que irá utilizar o </a:t>
            </a:r>
            <a:r>
              <a:rPr lang="pt-BR" sz="5400" b="1" i="1" dirty="0" err="1"/>
              <a:t>mock</a:t>
            </a:r>
            <a:r>
              <a:rPr lang="pt-BR" sz="5400" b="1" i="1" dirty="0"/>
              <a:t> </a:t>
            </a:r>
            <a:r>
              <a:rPr lang="pt-BR" sz="5400" dirty="0">
                <a:solidFill>
                  <a:srgbClr val="0070C0"/>
                </a:solidFill>
              </a:rPr>
              <a:t>não pode saber </a:t>
            </a:r>
            <a:r>
              <a:rPr lang="pt-BR" sz="5400" dirty="0"/>
              <a:t>que está usando um objeto falso.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5400" dirty="0"/>
              <a:t>É como se fosse um </a:t>
            </a:r>
            <a:r>
              <a:rPr lang="pt-BR" sz="5400" dirty="0">
                <a:solidFill>
                  <a:srgbClr val="0070C0"/>
                </a:solidFill>
              </a:rPr>
              <a:t>disfarce</a:t>
            </a:r>
          </a:p>
        </p:txBody>
      </p:sp>
    </p:spTree>
    <p:extLst>
      <p:ext uri="{BB962C8B-B14F-4D97-AF65-F5344CB8AC3E}">
        <p14:creationId xmlns:p14="http://schemas.microsoft.com/office/powerpoint/2010/main" val="4147372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4800" dirty="0"/>
              <a:t>Uma vez que a classe </a:t>
            </a:r>
            <a:r>
              <a:rPr lang="pt-BR" sz="4800" b="1" i="1" dirty="0" err="1"/>
              <a:t>BuscaInimigo</a:t>
            </a:r>
            <a:r>
              <a:rPr lang="pt-BR" sz="4800" b="1" i="1" dirty="0"/>
              <a:t> </a:t>
            </a:r>
            <a:r>
              <a:rPr lang="pt-BR" sz="4800" dirty="0"/>
              <a:t>já está devidamente </a:t>
            </a:r>
            <a:r>
              <a:rPr lang="pt-BR" sz="4800" dirty="0" err="1"/>
              <a:t>refatorada</a:t>
            </a:r>
            <a:r>
              <a:rPr lang="pt-BR" sz="4800" dirty="0"/>
              <a:t> para ter a dependência injetada. Basta criarmos uma classe que implemente </a:t>
            </a:r>
            <a:r>
              <a:rPr lang="pt-BR" sz="4800" b="1" i="1" dirty="0" err="1"/>
              <a:t>InimigoService</a:t>
            </a:r>
            <a:r>
              <a:rPr lang="pt-BR" sz="4800" b="1" i="1" dirty="0"/>
              <a:t> </a:t>
            </a:r>
            <a:r>
              <a:rPr lang="pt-BR" sz="4800" dirty="0"/>
              <a:t>e seus métodos de </a:t>
            </a:r>
            <a:r>
              <a:rPr lang="pt-BR" sz="4800" dirty="0">
                <a:solidFill>
                  <a:srgbClr val="0070C0"/>
                </a:solidFill>
              </a:rPr>
              <a:t>forma trivial!</a:t>
            </a:r>
            <a:r>
              <a:rPr lang="pt-BR" sz="4800" b="1" i="1" dirty="0">
                <a:solidFill>
                  <a:srgbClr val="0070C0"/>
                </a:solidFill>
              </a:rPr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b="1" i="1" dirty="0"/>
              <a:t> </a:t>
            </a:r>
            <a:r>
              <a:rPr lang="pt-BR" sz="4800" dirty="0"/>
              <a:t>Como classes </a:t>
            </a:r>
            <a:r>
              <a:rPr lang="pt-BR" sz="4800" b="1" i="1" dirty="0" err="1"/>
              <a:t>Mock</a:t>
            </a:r>
            <a:r>
              <a:rPr lang="pt-BR" sz="4800" dirty="0"/>
              <a:t> só fazem sentido para o teste, elas também são criadas no diretório de teste!</a:t>
            </a:r>
            <a:endParaRPr lang="pt-BR" sz="4800" b="1" i="1" dirty="0"/>
          </a:p>
          <a:p>
            <a:r>
              <a:rPr lang="pt-BR" sz="5400" b="1" i="1" dirty="0"/>
              <a:t> </a:t>
            </a:r>
            <a:r>
              <a:rPr lang="pt-BR" sz="5400" dirty="0"/>
              <a:t> </a:t>
            </a:r>
            <a:endParaRPr lang="pt-BR" sz="5400" b="1" i="1" dirty="0"/>
          </a:p>
        </p:txBody>
      </p:sp>
    </p:spTree>
    <p:extLst>
      <p:ext uri="{BB962C8B-B14F-4D97-AF65-F5344CB8AC3E}">
        <p14:creationId xmlns:p14="http://schemas.microsoft.com/office/powerpoint/2010/main" val="3798635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2BFC-8AAD-3448-9DD5-08BB16558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034" y="754181"/>
            <a:ext cx="9144000" cy="1256160"/>
          </a:xfrm>
        </p:spPr>
        <p:txBody>
          <a:bodyPr>
            <a:normAutofit/>
          </a:bodyPr>
          <a:lstStyle/>
          <a:p>
            <a:r>
              <a:rPr lang="pt-BR" dirty="0"/>
              <a:t>...relembrando: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E61B4-FFF3-1C4C-8597-91AE35CF6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02" y="2427478"/>
            <a:ext cx="10267093" cy="336131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ü"/>
            </a:pPr>
            <a:endParaRPr lang="pt-BR" sz="1400" dirty="0"/>
          </a:p>
          <a:p>
            <a:pPr lvl="1" algn="l"/>
            <a:r>
              <a:rPr lang="pt-BR" sz="1200" dirty="0"/>
              <a:t>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A80F-9BF7-684D-A076-AB9FD548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9D62-D177-944D-A450-511708D54849}" type="slidenum">
              <a:rPr lang="pt-BR" smtClean="0"/>
              <a:t>4</a:t>
            </a:fld>
            <a:endParaRPr lang="pt-BR"/>
          </a:p>
        </p:txBody>
      </p:sp>
      <p:sp>
        <p:nvSpPr>
          <p:cNvPr id="6" name="Retângulo 6">
            <a:extLst>
              <a:ext uri="{FF2B5EF4-FFF2-40B4-BE49-F238E27FC236}">
                <a16:creationId xmlns:a16="http://schemas.microsoft.com/office/drawing/2014/main" id="{D9240B21-3DB3-784A-B43F-126AB8247637}"/>
              </a:ext>
            </a:extLst>
          </p:cNvPr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Picture 4" descr="Resultado de imagem para logo inatel">
            <a:extLst>
              <a:ext uri="{FF2B5EF4-FFF2-40B4-BE49-F238E27FC236}">
                <a16:creationId xmlns:a16="http://schemas.microsoft.com/office/drawing/2014/main" id="{D2BD5DA3-E5FF-EB4C-AB6B-AAFE716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144831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DE48481-05E0-9C46-B8D9-AF8853297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034" y="67112"/>
            <a:ext cx="1552966" cy="1552966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0E49DD-8779-C844-914A-54B2B131714C}"/>
              </a:ext>
            </a:extLst>
          </p:cNvPr>
          <p:cNvSpPr txBox="1">
            <a:spLocks/>
          </p:cNvSpPr>
          <p:nvPr/>
        </p:nvSpPr>
        <p:spPr>
          <a:xfrm>
            <a:off x="711802" y="2579878"/>
            <a:ext cx="10267093" cy="336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ü"/>
            </a:pPr>
            <a:endParaRPr lang="pt-BR" sz="1400" dirty="0"/>
          </a:p>
          <a:p>
            <a:pPr lvl="1" algn="l"/>
            <a:r>
              <a:rPr lang="pt-BR" sz="1200" dirty="0"/>
              <a:t>			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3B4554-006A-A94E-A2EC-342549507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631" y="1878012"/>
            <a:ext cx="3708400" cy="4660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F34767-1302-4A58-9A10-B3FF0B112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1971" y="2445785"/>
            <a:ext cx="2839598" cy="318263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1790570A-8440-4445-92E1-9C1A3F967D24}"/>
              </a:ext>
            </a:extLst>
          </p:cNvPr>
          <p:cNvSpPr/>
          <p:nvPr/>
        </p:nvSpPr>
        <p:spPr>
          <a:xfrm>
            <a:off x="5012431" y="3578578"/>
            <a:ext cx="1896369" cy="948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610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B4DF05-F124-0E4F-8F18-2A024B18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58" y="2529730"/>
            <a:ext cx="9847694" cy="34041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C323D2-4898-AC49-9412-71B82AA182F3}"/>
              </a:ext>
            </a:extLst>
          </p:cNvPr>
          <p:cNvSpPr/>
          <p:nvPr/>
        </p:nvSpPr>
        <p:spPr>
          <a:xfrm>
            <a:off x="7704306" y="2529730"/>
            <a:ext cx="2451370" cy="479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38D8F-F809-4140-AAFE-4002EE18A19C}"/>
              </a:ext>
            </a:extLst>
          </p:cNvPr>
          <p:cNvSpPr/>
          <p:nvPr/>
        </p:nvSpPr>
        <p:spPr>
          <a:xfrm>
            <a:off x="1839856" y="2529730"/>
            <a:ext cx="4059676" cy="479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D55306-0832-6A40-9B64-C3AC0B415D9B}"/>
              </a:ext>
            </a:extLst>
          </p:cNvPr>
          <p:cNvSpPr/>
          <p:nvPr/>
        </p:nvSpPr>
        <p:spPr>
          <a:xfrm>
            <a:off x="1291865" y="3189203"/>
            <a:ext cx="5322944" cy="2161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AE3FCB-58C5-2C4B-ACAD-9D1D3FDE54F3}"/>
              </a:ext>
            </a:extLst>
          </p:cNvPr>
          <p:cNvCxnSpPr>
            <a:cxnSpLocks/>
          </p:cNvCxnSpPr>
          <p:nvPr/>
        </p:nvCxnSpPr>
        <p:spPr>
          <a:xfrm>
            <a:off x="3503997" y="1673157"/>
            <a:ext cx="0" cy="6749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9489A82-1663-514E-B880-9B17DA598335}"/>
              </a:ext>
            </a:extLst>
          </p:cNvPr>
          <p:cNvSpPr txBox="1"/>
          <p:nvPr/>
        </p:nvSpPr>
        <p:spPr>
          <a:xfrm>
            <a:off x="6349542" y="856373"/>
            <a:ext cx="5842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Implementamos a interface necessária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D5941C-32B2-DB41-BFAE-F3471FF94889}"/>
              </a:ext>
            </a:extLst>
          </p:cNvPr>
          <p:cNvCxnSpPr>
            <a:cxnSpLocks/>
          </p:cNvCxnSpPr>
          <p:nvPr/>
        </p:nvCxnSpPr>
        <p:spPr>
          <a:xfrm flipH="1">
            <a:off x="8688004" y="1379593"/>
            <a:ext cx="1" cy="974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89D242-2C6A-AE40-9D26-BD958B4B0672}"/>
              </a:ext>
            </a:extLst>
          </p:cNvPr>
          <p:cNvSpPr txBox="1"/>
          <p:nvPr/>
        </p:nvSpPr>
        <p:spPr>
          <a:xfrm>
            <a:off x="519878" y="1148202"/>
            <a:ext cx="5842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Nome da classe </a:t>
            </a:r>
            <a:r>
              <a:rPr lang="pt-BR" sz="2800" dirty="0" err="1"/>
              <a:t>Mock</a:t>
            </a:r>
            <a:endParaRPr lang="pt-BR" sz="2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C6D41F-3CC4-044C-B49A-78FFC0C6E52D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591455"/>
            <a:ext cx="1121923" cy="2140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71C2469-3270-8C4E-9A42-DB3FC811B0EB}"/>
              </a:ext>
            </a:extLst>
          </p:cNvPr>
          <p:cNvSpPr txBox="1"/>
          <p:nvPr/>
        </p:nvSpPr>
        <p:spPr>
          <a:xfrm>
            <a:off x="7331422" y="3994543"/>
            <a:ext cx="4087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Precisamos criar o comportamento trivial dentro desse método</a:t>
            </a:r>
          </a:p>
        </p:txBody>
      </p:sp>
    </p:spTree>
    <p:extLst>
      <p:ext uri="{BB962C8B-B14F-4D97-AF65-F5344CB8AC3E}">
        <p14:creationId xmlns:p14="http://schemas.microsoft.com/office/powerpoint/2010/main" val="919377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4800" dirty="0"/>
              <a:t>Sabemos que o serviço remoto devolve uma </a:t>
            </a:r>
            <a:r>
              <a:rPr lang="pt-BR" sz="4800" dirty="0" err="1"/>
              <a:t>String</a:t>
            </a:r>
            <a:r>
              <a:rPr lang="pt-BR" sz="4800" dirty="0"/>
              <a:t>, assim podemos criar uma classe que já possui essa </a:t>
            </a:r>
            <a:r>
              <a:rPr lang="pt-BR" sz="4800" dirty="0" err="1"/>
              <a:t>String</a:t>
            </a:r>
            <a:r>
              <a:rPr lang="pt-BR" sz="4800" dirty="0"/>
              <a:t> </a:t>
            </a:r>
            <a:r>
              <a:rPr lang="pt-BR" sz="4800" b="1" i="1" dirty="0" err="1"/>
              <a:t>hardcoded</a:t>
            </a:r>
            <a:r>
              <a:rPr lang="pt-BR" sz="4800" dirty="0"/>
              <a:t>.</a:t>
            </a:r>
            <a:endParaRPr lang="pt-BR" sz="4800" b="1" i="1" dirty="0"/>
          </a:p>
          <a:p>
            <a:r>
              <a:rPr lang="pt-BR" sz="5400" b="1" i="1" dirty="0"/>
              <a:t> </a:t>
            </a:r>
            <a:r>
              <a:rPr lang="pt-BR" sz="5400" dirty="0"/>
              <a:t> </a:t>
            </a:r>
            <a:endParaRPr lang="pt-BR" sz="5400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C0E16-E969-433E-B039-D8AC47A1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124" y="2619316"/>
            <a:ext cx="5701752" cy="388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30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0" y="140098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4800" dirty="0"/>
              <a:t>Basta fazer o objeto </a:t>
            </a:r>
            <a:r>
              <a:rPr lang="pt-BR" sz="4800" b="1" i="1" dirty="0" err="1"/>
              <a:t>mock</a:t>
            </a:r>
            <a:r>
              <a:rPr lang="pt-BR" sz="4800" dirty="0"/>
              <a:t> devolver a </a:t>
            </a:r>
            <a:r>
              <a:rPr lang="pt-BR" sz="4800" dirty="0" err="1"/>
              <a:t>String</a:t>
            </a:r>
            <a:endParaRPr lang="pt-BR" sz="4800" b="1" i="1" dirty="0"/>
          </a:p>
          <a:p>
            <a:r>
              <a:rPr lang="pt-BR" sz="5400" b="1" i="1" dirty="0"/>
              <a:t> </a:t>
            </a:r>
            <a:r>
              <a:rPr lang="pt-BR" sz="5400" dirty="0"/>
              <a:t> </a:t>
            </a:r>
            <a:endParaRPr lang="pt-BR" sz="5400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01D3C-45C3-43D0-ADEC-3C62EECE5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88" y="1017261"/>
            <a:ext cx="7290391" cy="41808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959A2D-FEE9-B54C-81E5-5801B06E3762}"/>
              </a:ext>
            </a:extLst>
          </p:cNvPr>
          <p:cNvSpPr/>
          <p:nvPr/>
        </p:nvSpPr>
        <p:spPr>
          <a:xfrm>
            <a:off x="1614791" y="3073940"/>
            <a:ext cx="6434187" cy="1565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8950-4A2B-414D-A24A-A72E4D76001D}"/>
              </a:ext>
            </a:extLst>
          </p:cNvPr>
          <p:cNvSpPr txBox="1"/>
          <p:nvPr/>
        </p:nvSpPr>
        <p:spPr>
          <a:xfrm>
            <a:off x="4536768" y="5819249"/>
            <a:ext cx="5842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Devolve a </a:t>
            </a:r>
            <a:r>
              <a:rPr lang="pt-BR" sz="2800" dirty="0" err="1"/>
              <a:t>String</a:t>
            </a:r>
            <a:r>
              <a:rPr lang="pt-BR" sz="2800" dirty="0"/>
              <a:t> que está </a:t>
            </a:r>
            <a:r>
              <a:rPr lang="pt-BR" sz="2800" b="1" i="1" dirty="0" err="1"/>
              <a:t>hardcoded</a:t>
            </a:r>
            <a:endParaRPr lang="pt-BR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6CA80F-D9A9-5640-856A-B276B6E5500C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7273169" y="4679379"/>
            <a:ext cx="184828" cy="11398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600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4800" dirty="0"/>
              <a:t>Com o </a:t>
            </a:r>
            <a:r>
              <a:rPr lang="pt-BR" sz="4800" b="1" i="1" dirty="0" err="1"/>
              <a:t>mock</a:t>
            </a:r>
            <a:r>
              <a:rPr lang="pt-BR" sz="4800" b="1" i="1" dirty="0"/>
              <a:t> </a:t>
            </a:r>
            <a:r>
              <a:rPr lang="pt-BR" sz="4800" dirty="0"/>
              <a:t>pronto, terminamos a classe de teste para </a:t>
            </a:r>
            <a:r>
              <a:rPr lang="pt-BR" sz="4800" b="1" i="1" dirty="0" err="1"/>
              <a:t>InimigoBusca</a:t>
            </a:r>
            <a:endParaRPr lang="pt-BR" sz="4800" b="1" i="1" dirty="0"/>
          </a:p>
          <a:p>
            <a:r>
              <a:rPr lang="pt-BR" sz="5400" b="1" i="1" dirty="0"/>
              <a:t> </a:t>
            </a:r>
            <a:r>
              <a:rPr lang="pt-BR" sz="5400" dirty="0"/>
              <a:t> </a:t>
            </a:r>
            <a:endParaRPr lang="pt-BR" sz="5400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FB3A3-7024-4D47-8256-5BD9E1B1B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21" y="1747405"/>
            <a:ext cx="9009614" cy="50127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959A2D-FEE9-B54C-81E5-5801B06E3762}"/>
              </a:ext>
            </a:extLst>
          </p:cNvPr>
          <p:cNvSpPr/>
          <p:nvPr/>
        </p:nvSpPr>
        <p:spPr>
          <a:xfrm>
            <a:off x="1290851" y="3010844"/>
            <a:ext cx="6819611" cy="881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8950-4A2B-414D-A24A-A72E4D76001D}"/>
              </a:ext>
            </a:extLst>
          </p:cNvPr>
          <p:cNvSpPr txBox="1"/>
          <p:nvPr/>
        </p:nvSpPr>
        <p:spPr>
          <a:xfrm>
            <a:off x="8643073" y="1213469"/>
            <a:ext cx="308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Cria-se o </a:t>
            </a:r>
            <a:r>
              <a:rPr lang="pt-BR" sz="2800" dirty="0" err="1">
                <a:solidFill>
                  <a:srgbClr val="0070C0"/>
                </a:solidFill>
              </a:rPr>
              <a:t>mock</a:t>
            </a:r>
            <a:endParaRPr lang="pt-BR" sz="2800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B130F8-3E14-CB43-A628-67A307468627}"/>
              </a:ext>
            </a:extLst>
          </p:cNvPr>
          <p:cNvSpPr/>
          <p:nvPr/>
        </p:nvSpPr>
        <p:spPr>
          <a:xfrm>
            <a:off x="1290851" y="4955186"/>
            <a:ext cx="7413696" cy="881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75E1E-749B-864A-A8EB-053B292EAF3D}"/>
              </a:ext>
            </a:extLst>
          </p:cNvPr>
          <p:cNvSpPr txBox="1"/>
          <p:nvPr/>
        </p:nvSpPr>
        <p:spPr>
          <a:xfrm>
            <a:off x="9614035" y="4035920"/>
            <a:ext cx="308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Injeta o </a:t>
            </a:r>
            <a:r>
              <a:rPr lang="pt-BR" sz="2800" dirty="0" err="1">
                <a:solidFill>
                  <a:srgbClr val="0070C0"/>
                </a:solidFill>
              </a:rPr>
              <a:t>mock</a:t>
            </a:r>
            <a:endParaRPr lang="pt-BR" sz="2800" dirty="0">
              <a:solidFill>
                <a:srgbClr val="0070C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AF2C98-DB75-594B-AE0E-462C5A143B83}"/>
              </a:ext>
            </a:extLst>
          </p:cNvPr>
          <p:cNvCxnSpPr>
            <a:cxnSpLocks/>
          </p:cNvCxnSpPr>
          <p:nvPr/>
        </p:nvCxnSpPr>
        <p:spPr>
          <a:xfrm flipH="1" flipV="1">
            <a:off x="4237340" y="6060758"/>
            <a:ext cx="532612" cy="296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AA938B-C859-9A4A-B35D-D13EB227E991}"/>
              </a:ext>
            </a:extLst>
          </p:cNvPr>
          <p:cNvSpPr txBox="1"/>
          <p:nvPr/>
        </p:nvSpPr>
        <p:spPr>
          <a:xfrm>
            <a:off x="4883285" y="6101090"/>
            <a:ext cx="3821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Fazemos as assertivas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6CA80F-D9A9-5640-856A-B276B6E5500C}"/>
              </a:ext>
            </a:extLst>
          </p:cNvPr>
          <p:cNvCxnSpPr>
            <a:cxnSpLocks/>
          </p:cNvCxnSpPr>
          <p:nvPr/>
        </p:nvCxnSpPr>
        <p:spPr>
          <a:xfrm flipH="1">
            <a:off x="7577852" y="1669911"/>
            <a:ext cx="1126694" cy="1152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46E2CE-D369-204A-85FA-A2E0A0281131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110462" y="4000821"/>
            <a:ext cx="1503573" cy="296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996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4800" dirty="0"/>
              <a:t>O teste passou!</a:t>
            </a:r>
            <a:endParaRPr lang="pt-BR" sz="4800" b="1" i="1" dirty="0"/>
          </a:p>
          <a:p>
            <a:r>
              <a:rPr lang="pt-BR" sz="5400" b="1" i="1" dirty="0"/>
              <a:t> </a:t>
            </a:r>
            <a:r>
              <a:rPr lang="pt-BR" sz="5400" dirty="0"/>
              <a:t> </a:t>
            </a:r>
            <a:endParaRPr lang="pt-BR" sz="5400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C900AB-9EFE-564E-B4B4-917FAA361882}"/>
              </a:ext>
            </a:extLst>
          </p:cNvPr>
          <p:cNvSpPr txBox="1"/>
          <p:nvPr/>
        </p:nvSpPr>
        <p:spPr>
          <a:xfrm>
            <a:off x="468710" y="4493925"/>
            <a:ext cx="11723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4800" dirty="0"/>
              <a:t>Mas o que realmente testamos?</a:t>
            </a:r>
            <a:endParaRPr lang="pt-BR" sz="4800" b="1" i="1" dirty="0"/>
          </a:p>
          <a:p>
            <a:r>
              <a:rPr lang="pt-BR" sz="5400" b="1" i="1" dirty="0"/>
              <a:t> </a:t>
            </a:r>
            <a:r>
              <a:rPr lang="pt-BR" sz="5400" dirty="0"/>
              <a:t> </a:t>
            </a:r>
            <a:endParaRPr lang="pt-BR" sz="54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CEF4C-4931-44A6-A244-933AD4B26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60" y="2184397"/>
            <a:ext cx="10223207" cy="154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00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4800" dirty="0"/>
              <a:t>O teste de unidade foi feito na classe </a:t>
            </a:r>
            <a:r>
              <a:rPr lang="pt-BR" sz="4800" b="1" i="1" dirty="0" err="1">
                <a:solidFill>
                  <a:srgbClr val="0070C0"/>
                </a:solidFill>
              </a:rPr>
              <a:t>InimigoBusca</a:t>
            </a:r>
            <a:r>
              <a:rPr lang="pt-BR" sz="4800" dirty="0"/>
              <a:t>, especificamente no método </a:t>
            </a:r>
            <a:r>
              <a:rPr lang="pt-BR" sz="4800" b="1" i="1" dirty="0" err="1">
                <a:solidFill>
                  <a:srgbClr val="0070C0"/>
                </a:solidFill>
              </a:rPr>
              <a:t>buscaInimigo</a:t>
            </a:r>
            <a:r>
              <a:rPr lang="pt-BR" sz="4800" b="1" i="1" dirty="0">
                <a:solidFill>
                  <a:srgbClr val="0070C0"/>
                </a:solidFill>
              </a:rPr>
              <a:t>()</a:t>
            </a:r>
            <a:r>
              <a:rPr lang="pt-BR" sz="4800" dirty="0">
                <a:solidFill>
                  <a:srgbClr val="0070C0"/>
                </a:solidFill>
              </a:rPr>
              <a:t>,</a:t>
            </a:r>
            <a:r>
              <a:rPr lang="pt-BR" sz="4800" dirty="0"/>
              <a:t> </a:t>
            </a:r>
            <a:r>
              <a:rPr lang="pt-BR" sz="4800" dirty="0">
                <a:solidFill>
                  <a:srgbClr val="0070C0"/>
                </a:solidFill>
              </a:rPr>
              <a:t>de forma isolada.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b="1" i="1" dirty="0"/>
              <a:t> </a:t>
            </a:r>
            <a:r>
              <a:rPr lang="pt-BR" sz="4800" dirty="0">
                <a:solidFill>
                  <a:srgbClr val="FF0000"/>
                </a:solidFill>
              </a:rPr>
              <a:t>Não</a:t>
            </a:r>
            <a:r>
              <a:rPr lang="pt-BR" sz="4800" dirty="0"/>
              <a:t> era objetivo </a:t>
            </a:r>
            <a:r>
              <a:rPr lang="pt-BR" sz="4800" dirty="0">
                <a:solidFill>
                  <a:srgbClr val="FF0000"/>
                </a:solidFill>
              </a:rPr>
              <a:t>testar se o servidor </a:t>
            </a:r>
            <a:r>
              <a:rPr lang="pt-BR" sz="4800" dirty="0"/>
              <a:t>está devolvendo a requisição corretamente.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b="1" i="1" dirty="0"/>
              <a:t> </a:t>
            </a:r>
            <a:r>
              <a:rPr lang="pt-BR" sz="4800" dirty="0"/>
              <a:t>O teste foi verificar se, dado o JSON, a instância da classe Inimigo foi criada corretamente!</a:t>
            </a:r>
            <a:endParaRPr lang="pt-BR" sz="4800" b="1" i="1" dirty="0"/>
          </a:p>
          <a:p>
            <a:r>
              <a:rPr lang="pt-BR" sz="5400" b="1" i="1" dirty="0"/>
              <a:t> </a:t>
            </a:r>
            <a:r>
              <a:rPr lang="pt-BR" sz="5400" dirty="0"/>
              <a:t> </a:t>
            </a:r>
            <a:endParaRPr lang="pt-BR" sz="5400" b="1" i="1" dirty="0"/>
          </a:p>
        </p:txBody>
      </p:sp>
    </p:spTree>
    <p:extLst>
      <p:ext uri="{BB962C8B-B14F-4D97-AF65-F5344CB8AC3E}">
        <p14:creationId xmlns:p14="http://schemas.microsoft.com/office/powerpoint/2010/main" val="3353745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4800" dirty="0"/>
              <a:t>E as assertivas? Podemos colocar mais de uma por teste? </a:t>
            </a:r>
            <a:r>
              <a:rPr lang="pt-BR" sz="4800" dirty="0">
                <a:solidFill>
                  <a:srgbClr val="0070C0"/>
                </a:solidFill>
              </a:rPr>
              <a:t>Quando fizer sentido sim!.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800" b="1" i="1" dirty="0"/>
              <a:t> </a:t>
            </a:r>
            <a:r>
              <a:rPr lang="pt-BR" sz="4800" dirty="0"/>
              <a:t>Queremos testar se a instância </a:t>
            </a:r>
            <a:r>
              <a:rPr lang="pt-BR" sz="4800" dirty="0">
                <a:solidFill>
                  <a:srgbClr val="0070C0"/>
                </a:solidFill>
              </a:rPr>
              <a:t>Inimigo</a:t>
            </a:r>
            <a:r>
              <a:rPr lang="pt-BR" sz="4800" dirty="0"/>
              <a:t> está correta. Assim, faz sentido</a:t>
            </a:r>
            <a:r>
              <a:rPr lang="pt-BR" sz="5400" b="1" i="1" dirty="0"/>
              <a:t> </a:t>
            </a:r>
            <a:r>
              <a:rPr lang="pt-BR" sz="5400" dirty="0">
                <a:solidFill>
                  <a:srgbClr val="0070C0"/>
                </a:solidFill>
              </a:rPr>
              <a:t>verificar se todos os campos</a:t>
            </a:r>
            <a:r>
              <a:rPr lang="pt-BR" sz="5400" b="1" i="1" dirty="0">
                <a:solidFill>
                  <a:srgbClr val="0070C0"/>
                </a:solidFill>
              </a:rPr>
              <a:t> </a:t>
            </a:r>
            <a:r>
              <a:rPr lang="pt-BR" sz="5400" dirty="0"/>
              <a:t>estão corretos.</a:t>
            </a:r>
            <a:endParaRPr lang="pt-BR" sz="54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9DFC8-618C-45F9-BEF5-7B4A4533D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10" y="4498103"/>
            <a:ext cx="10952720" cy="176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13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i="1" dirty="0"/>
              <a:t> </a:t>
            </a:r>
            <a:r>
              <a:rPr lang="pt-BR" sz="5400" dirty="0"/>
              <a:t>Contexto </a:t>
            </a:r>
            <a:r>
              <a:rPr lang="pt-BR" sz="5400" i="1" dirty="0"/>
              <a:t>(</a:t>
            </a:r>
            <a:r>
              <a:rPr lang="pt-BR" sz="4800" i="1" dirty="0" err="1"/>
              <a:t>Fixture</a:t>
            </a:r>
            <a:r>
              <a:rPr lang="pt-BR" sz="4800" dirty="0"/>
              <a:t>) do teste!</a:t>
            </a:r>
            <a:endParaRPr lang="pt-BR" sz="54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689F0-F987-4AC5-AB9D-825A9668B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3" y="946998"/>
            <a:ext cx="7455230" cy="57541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3AB812-0653-544D-B369-5141C04A345F}"/>
              </a:ext>
            </a:extLst>
          </p:cNvPr>
          <p:cNvSpPr/>
          <p:nvPr/>
        </p:nvSpPr>
        <p:spPr>
          <a:xfrm>
            <a:off x="588115" y="2126391"/>
            <a:ext cx="5968328" cy="14747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2F213-60DD-D849-BB22-9CBCB00199E9}"/>
              </a:ext>
            </a:extLst>
          </p:cNvPr>
          <p:cNvSpPr txBox="1"/>
          <p:nvPr/>
        </p:nvSpPr>
        <p:spPr>
          <a:xfrm>
            <a:off x="8704546" y="1469680"/>
            <a:ext cx="308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Fixture</a:t>
            </a:r>
            <a:r>
              <a:rPr lang="pt-BR" sz="2800" dirty="0"/>
              <a:t> no @</a:t>
            </a:r>
            <a:r>
              <a:rPr lang="pt-BR" sz="2800" dirty="0" err="1"/>
              <a:t>Before</a:t>
            </a:r>
            <a:endParaRPr lang="pt-BR" sz="2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B52A1B-DE4F-484B-BFC5-0F1F52240B38}"/>
              </a:ext>
            </a:extLst>
          </p:cNvPr>
          <p:cNvCxnSpPr>
            <a:cxnSpLocks/>
          </p:cNvCxnSpPr>
          <p:nvPr/>
        </p:nvCxnSpPr>
        <p:spPr>
          <a:xfrm flipH="1">
            <a:off x="6556443" y="2065517"/>
            <a:ext cx="2086631" cy="9233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635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Caso o id (do inimigo) seja inválido, o servidor devolve o inimigo padrão. Nesse exemplo é a Aranha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ECBDA-6606-4241-9ACA-EEBA8C816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13" y="2871014"/>
            <a:ext cx="9694319" cy="39170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3AB812-0653-544D-B369-5141C04A345F}"/>
              </a:ext>
            </a:extLst>
          </p:cNvPr>
          <p:cNvSpPr/>
          <p:nvPr/>
        </p:nvSpPr>
        <p:spPr>
          <a:xfrm>
            <a:off x="930934" y="3801218"/>
            <a:ext cx="9030189" cy="6513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2F213-60DD-D849-BB22-9CBCB00199E9}"/>
              </a:ext>
            </a:extLst>
          </p:cNvPr>
          <p:cNvSpPr txBox="1"/>
          <p:nvPr/>
        </p:nvSpPr>
        <p:spPr>
          <a:xfrm>
            <a:off x="9111783" y="2315159"/>
            <a:ext cx="308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Passando o id = -10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B52A1B-DE4F-484B-BFC5-0F1F52240B3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9786025" y="2838379"/>
            <a:ext cx="865867" cy="931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4412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4000" dirty="0"/>
              <a:t>Exercício</a:t>
            </a:r>
            <a:endParaRPr lang="pt-BR" sz="3600" dirty="0"/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3600" dirty="0"/>
              <a:t>Modifique o exemplo anterior para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pt-BR" sz="3600" dirty="0"/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3600" dirty="0"/>
              <a:t>Aceitar somente </a:t>
            </a:r>
            <a:r>
              <a:rPr lang="pt-BR" sz="3600" dirty="0" err="1"/>
              <a:t>IDs</a:t>
            </a:r>
            <a:r>
              <a:rPr lang="pt-BR" sz="3600" dirty="0"/>
              <a:t> positivos para inimigos.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3600" dirty="0" err="1"/>
              <a:t>IDs</a:t>
            </a:r>
            <a:r>
              <a:rPr lang="pt-BR" sz="3600" dirty="0"/>
              <a:t> negativos para inimigos devem retornar um Inimigo Inexistente em um JSON no formato </a:t>
            </a:r>
            <a:r>
              <a:rPr lang="pt-BR" sz="3600" dirty="0" err="1"/>
              <a:t>String</a:t>
            </a:r>
            <a:r>
              <a:rPr lang="pt-BR" sz="3600" dirty="0"/>
              <a:t>. (Todos os valores são “Inexistente” ou 0).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3600" dirty="0"/>
              <a:t>Todos os Ids dos possíveis Inimigos devem ser inseridos em uma estrutura </a:t>
            </a:r>
            <a:r>
              <a:rPr lang="pt-BR" sz="3600" dirty="0" err="1"/>
              <a:t>ArrayList</a:t>
            </a:r>
            <a:r>
              <a:rPr lang="pt-BR" sz="3600" dirty="0"/>
              <a:t>. Para isso, crie um novo método no objeto </a:t>
            </a:r>
            <a:r>
              <a:rPr lang="pt-BR" sz="3600" dirty="0" err="1"/>
              <a:t>Mock</a:t>
            </a:r>
            <a:r>
              <a:rPr lang="pt-BR" sz="3600" dirty="0"/>
              <a:t> capaz de fazer essa operação.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endParaRPr lang="pt-BR" sz="3600" dirty="0"/>
          </a:p>
          <a:p>
            <a:pPr marL="1600200" lvl="2" indent="-685800">
              <a:buFont typeface="Arial" panose="020B0604020202020204" pitchFamily="34" charset="0"/>
              <a:buChar char="•"/>
            </a:pPr>
            <a:endParaRPr lang="pt-BR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80F64-E044-40B4-AE11-0E97A7394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088" y="389479"/>
            <a:ext cx="2876202" cy="147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44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145F329-838C-4A45-88D7-4333F9262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5" y="311285"/>
            <a:ext cx="3757579" cy="338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72F9BF-8CDB-0D4A-AE60-F0B65E034CB3}"/>
              </a:ext>
            </a:extLst>
          </p:cNvPr>
          <p:cNvSpPr txBox="1"/>
          <p:nvPr/>
        </p:nvSpPr>
        <p:spPr>
          <a:xfrm>
            <a:off x="674451" y="4067621"/>
            <a:ext cx="11154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Como podemos escrever um </a:t>
            </a:r>
            <a:r>
              <a:rPr lang="pt-BR" sz="4000" dirty="0">
                <a:solidFill>
                  <a:srgbClr val="0070C0"/>
                </a:solidFill>
              </a:rPr>
              <a:t>teste de unidade para a classe que cria instâncias de “dog?”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9EF58-9652-E04B-B07C-8B7E3BED1D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51" t="4947" r="9532" b="9032"/>
          <a:stretch/>
        </p:blipFill>
        <p:spPr>
          <a:xfrm>
            <a:off x="10000035" y="-1"/>
            <a:ext cx="2014888" cy="352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8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Exercício continuação</a:t>
            </a:r>
            <a:endParaRPr lang="pt-BR" sz="3600" dirty="0"/>
          </a:p>
          <a:p>
            <a:pPr lvl="1"/>
            <a:r>
              <a:rPr lang="pt-BR" sz="3600" dirty="0"/>
              <a:t> Crie os seguintes testes unitários no exemplo anterior:</a:t>
            </a:r>
          </a:p>
          <a:p>
            <a:pPr marL="1200150" lvl="1" indent="-742950">
              <a:buFont typeface="+mj-lt"/>
              <a:buAutoNum type="arabicPeriod"/>
            </a:pPr>
            <a:r>
              <a:rPr lang="pt-BR" sz="3600" dirty="0"/>
              <a:t>Inimigo de id 20 que possui:</a:t>
            </a:r>
          </a:p>
          <a:p>
            <a:pPr lvl="2"/>
            <a:r>
              <a:rPr lang="pt-BR" sz="3600" dirty="0">
                <a:solidFill>
                  <a:srgbClr val="0070C0"/>
                </a:solidFill>
              </a:rPr>
              <a:t>Nome</a:t>
            </a:r>
            <a:r>
              <a:rPr lang="pt-BR" sz="3600" dirty="0"/>
              <a:t>: </a:t>
            </a:r>
            <a:r>
              <a:rPr lang="pt-BR" sz="3600" dirty="0" err="1"/>
              <a:t>Dragao</a:t>
            </a:r>
            <a:r>
              <a:rPr lang="pt-BR" sz="3600" dirty="0"/>
              <a:t> </a:t>
            </a:r>
            <a:r>
              <a:rPr lang="pt-BR" sz="3600" dirty="0">
                <a:solidFill>
                  <a:srgbClr val="0070C0"/>
                </a:solidFill>
              </a:rPr>
              <a:t>Vida</a:t>
            </a:r>
            <a:r>
              <a:rPr lang="pt-BR" sz="3600" dirty="0"/>
              <a:t>: 100 </a:t>
            </a:r>
            <a:r>
              <a:rPr lang="pt-BR" sz="3600" dirty="0">
                <a:solidFill>
                  <a:srgbClr val="0070C0"/>
                </a:solidFill>
              </a:rPr>
              <a:t>Arma</a:t>
            </a:r>
            <a:r>
              <a:rPr lang="pt-BR" sz="3600" dirty="0"/>
              <a:t>: Fogo</a:t>
            </a:r>
          </a:p>
          <a:p>
            <a:pPr marL="1200150" lvl="1" indent="-742950">
              <a:buFont typeface="+mj-lt"/>
              <a:buAutoNum type="arabicPeriod"/>
            </a:pPr>
            <a:r>
              <a:rPr lang="pt-BR" sz="3600" dirty="0"/>
              <a:t>Inimigo “</a:t>
            </a:r>
            <a:r>
              <a:rPr lang="pt-BR" sz="3600" dirty="0" err="1"/>
              <a:t>Padrao</a:t>
            </a:r>
            <a:r>
              <a:rPr lang="pt-BR" sz="3600" dirty="0"/>
              <a:t>” que possui:</a:t>
            </a:r>
          </a:p>
          <a:p>
            <a:pPr lvl="2"/>
            <a:r>
              <a:rPr lang="pt-BR" sz="3600" dirty="0">
                <a:solidFill>
                  <a:srgbClr val="0070C0"/>
                </a:solidFill>
              </a:rPr>
              <a:t>Nome</a:t>
            </a:r>
            <a:r>
              <a:rPr lang="pt-BR" sz="3600" dirty="0"/>
              <a:t>: Aranha </a:t>
            </a:r>
            <a:r>
              <a:rPr lang="pt-BR" sz="3600" dirty="0">
                <a:solidFill>
                  <a:srgbClr val="0070C0"/>
                </a:solidFill>
              </a:rPr>
              <a:t>Vida</a:t>
            </a:r>
            <a:r>
              <a:rPr lang="pt-BR" sz="3600" dirty="0"/>
              <a:t>: 20 </a:t>
            </a:r>
            <a:r>
              <a:rPr lang="pt-BR" sz="3600" dirty="0">
                <a:solidFill>
                  <a:srgbClr val="0070C0"/>
                </a:solidFill>
              </a:rPr>
              <a:t>Arma</a:t>
            </a:r>
            <a:r>
              <a:rPr lang="pt-BR" sz="3600" dirty="0"/>
              <a:t>: Teia</a:t>
            </a:r>
          </a:p>
          <a:p>
            <a:pPr marL="1200150" lvl="1" indent="-742950">
              <a:buFont typeface="+mj-lt"/>
              <a:buAutoNum type="arabicPeriod"/>
            </a:pPr>
            <a:r>
              <a:rPr lang="pt-BR" sz="3600" dirty="0"/>
              <a:t>Inimigo inexistente (ID negativo)</a:t>
            </a:r>
          </a:p>
          <a:p>
            <a:pPr lvl="2"/>
            <a:r>
              <a:rPr lang="pt-BR" sz="3600" dirty="0">
                <a:solidFill>
                  <a:srgbClr val="0070C0"/>
                </a:solidFill>
              </a:rPr>
              <a:t>Nome</a:t>
            </a:r>
            <a:r>
              <a:rPr lang="pt-BR" sz="3600" dirty="0"/>
              <a:t>: Inexistente </a:t>
            </a:r>
            <a:r>
              <a:rPr lang="pt-BR" sz="3600" dirty="0">
                <a:solidFill>
                  <a:srgbClr val="0070C0"/>
                </a:solidFill>
              </a:rPr>
              <a:t>Vida</a:t>
            </a:r>
            <a:r>
              <a:rPr lang="pt-BR" sz="3600" dirty="0"/>
              <a:t>: 0 </a:t>
            </a:r>
            <a:r>
              <a:rPr lang="pt-BR" sz="3600" dirty="0">
                <a:solidFill>
                  <a:srgbClr val="0070C0"/>
                </a:solidFill>
              </a:rPr>
              <a:t>Arma</a:t>
            </a:r>
            <a:r>
              <a:rPr lang="pt-BR" sz="3600" dirty="0"/>
              <a:t>: Inexistente</a:t>
            </a:r>
          </a:p>
          <a:p>
            <a:pPr marL="1200150" lvl="1" indent="-742950">
              <a:buFont typeface="+mj-lt"/>
              <a:buAutoNum type="arabicPeriod"/>
            </a:pPr>
            <a:r>
              <a:rPr lang="pt-BR" sz="3600" dirty="0"/>
              <a:t>Verificar se um inimigo válido qualquer existe no </a:t>
            </a:r>
            <a:r>
              <a:rPr lang="pt-BR" sz="3600" dirty="0" err="1"/>
              <a:t>ArrayList</a:t>
            </a:r>
            <a:r>
              <a:rPr lang="pt-BR" sz="3600" dirty="0"/>
              <a:t> de inimigo.</a:t>
            </a:r>
          </a:p>
          <a:p>
            <a:pPr marL="1200150" lvl="1" indent="-742950">
              <a:buFont typeface="+mj-lt"/>
              <a:buAutoNum type="arabicPeriod"/>
            </a:pPr>
            <a:r>
              <a:rPr lang="pt-BR" sz="3600" dirty="0"/>
              <a:t>Verificar se um inimigo inválido qualquer não existe no </a:t>
            </a:r>
            <a:r>
              <a:rPr lang="pt-BR" sz="3600" dirty="0" err="1"/>
              <a:t>ArrayList</a:t>
            </a:r>
            <a:r>
              <a:rPr lang="pt-BR" sz="3600" dirty="0"/>
              <a:t> de inimigo.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endParaRPr lang="pt-BR" sz="3600" dirty="0"/>
          </a:p>
          <a:p>
            <a:pPr marL="1600200" lvl="2" indent="-685800">
              <a:buFont typeface="Arial" panose="020B0604020202020204" pitchFamily="34" charset="0"/>
              <a:buChar char="•"/>
            </a:pPr>
            <a:endParaRPr lang="pt-BR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80F64-E044-40B4-AE11-0E97A7394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351" y="2293452"/>
            <a:ext cx="2700984" cy="13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119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Callout 1">
            <a:extLst>
              <a:ext uri="{FF2B5EF4-FFF2-40B4-BE49-F238E27FC236}">
                <a16:creationId xmlns:a16="http://schemas.microsoft.com/office/drawing/2014/main" id="{CD78F791-9224-6F4E-8C5A-38861811F4F7}"/>
              </a:ext>
            </a:extLst>
          </p:cNvPr>
          <p:cNvSpPr/>
          <p:nvPr/>
        </p:nvSpPr>
        <p:spPr>
          <a:xfrm>
            <a:off x="187842" y="58206"/>
            <a:ext cx="4330618" cy="3455243"/>
          </a:xfrm>
          <a:prstGeom prst="wedgeEllipseCallout">
            <a:avLst>
              <a:gd name="adj1" fmla="val 98933"/>
              <a:gd name="adj2" fmla="val 1810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Ok. Já entendi que deixar a classe testável melhora seu design!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9D8BA5-A392-6248-8D2F-97727B9D1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349" y="1186729"/>
            <a:ext cx="5358809" cy="535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2BCDC88B-2347-504C-B1B8-500074DFBAAF}"/>
              </a:ext>
            </a:extLst>
          </p:cNvPr>
          <p:cNvSpPr/>
          <p:nvPr/>
        </p:nvSpPr>
        <p:spPr>
          <a:xfrm>
            <a:off x="832921" y="3616926"/>
            <a:ext cx="4748984" cy="3116538"/>
          </a:xfrm>
          <a:prstGeom prst="wedgeEllipseCallout">
            <a:avLst>
              <a:gd name="adj1" fmla="val 68340"/>
              <a:gd name="adj2" fmla="val -203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Mas preciso criar </a:t>
            </a:r>
            <a:r>
              <a:rPr lang="pt-BR" sz="3600" dirty="0" err="1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Mock</a:t>
            </a:r>
            <a:r>
              <a:rPr lang="pt-BR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manual o tempo todo?</a:t>
            </a:r>
          </a:p>
        </p:txBody>
      </p:sp>
    </p:spTree>
    <p:extLst>
      <p:ext uri="{BB962C8B-B14F-4D97-AF65-F5344CB8AC3E}">
        <p14:creationId xmlns:p14="http://schemas.microsoft.com/office/powerpoint/2010/main" val="309460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2E6985-98B0-9A40-98B2-7A99FDF58D9E}"/>
              </a:ext>
            </a:extLst>
          </p:cNvPr>
          <p:cNvSpPr/>
          <p:nvPr/>
        </p:nvSpPr>
        <p:spPr>
          <a:xfrm>
            <a:off x="519968" y="3207292"/>
            <a:ext cx="914400" cy="1558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9FB28-36E8-CA42-A7FE-F17C58800C33}"/>
              </a:ext>
            </a:extLst>
          </p:cNvPr>
          <p:cNvSpPr txBox="1"/>
          <p:nvPr/>
        </p:nvSpPr>
        <p:spPr>
          <a:xfrm>
            <a:off x="519968" y="3207292"/>
            <a:ext cx="115485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A criação </a:t>
            </a:r>
            <a:r>
              <a:rPr lang="pt-BR" sz="4000" dirty="0">
                <a:solidFill>
                  <a:srgbClr val="0070C0"/>
                </a:solidFill>
              </a:rPr>
              <a:t>de diversos objetos </a:t>
            </a:r>
            <a:r>
              <a:rPr lang="pt-BR" sz="4000" dirty="0" err="1">
                <a:solidFill>
                  <a:srgbClr val="0070C0"/>
                </a:solidFill>
              </a:rPr>
              <a:t>Mock</a:t>
            </a:r>
            <a:r>
              <a:rPr lang="pt-BR" sz="4000" dirty="0">
                <a:solidFill>
                  <a:srgbClr val="0070C0"/>
                </a:solidFill>
              </a:rPr>
              <a:t> pode ser algo complexo</a:t>
            </a:r>
            <a:r>
              <a:rPr lang="pt-BR" sz="4000" dirty="0"/>
              <a:t>, exigindo um </a:t>
            </a:r>
            <a:r>
              <a:rPr lang="pt-BR" sz="4000" dirty="0">
                <a:solidFill>
                  <a:srgbClr val="0070C0"/>
                </a:solidFill>
              </a:rPr>
              <a:t>grande esforço para a criação.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Classes podem possuir </a:t>
            </a:r>
            <a:r>
              <a:rPr lang="pt-BR" sz="4000" dirty="0">
                <a:solidFill>
                  <a:srgbClr val="0070C0"/>
                </a:solidFill>
              </a:rPr>
              <a:t>várias dependências</a:t>
            </a:r>
            <a:r>
              <a:rPr lang="pt-BR" sz="40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Teremos de “</a:t>
            </a:r>
            <a:r>
              <a:rPr lang="pt-BR" sz="4000" dirty="0" err="1"/>
              <a:t>mockar</a:t>
            </a:r>
            <a:r>
              <a:rPr lang="pt-BR" sz="4000" dirty="0"/>
              <a:t>” todas </a:t>
            </a:r>
            <a:r>
              <a:rPr lang="pt-BR" sz="4000" dirty="0">
                <a:solidFill>
                  <a:srgbClr val="0070C0"/>
                </a:solidFill>
              </a:rPr>
              <a:t>manualmente</a:t>
            </a:r>
            <a:r>
              <a:rPr lang="pt-BR" sz="4000" dirty="0"/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63AC45-D101-4441-A449-4A8ECBE16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204" y="222242"/>
            <a:ext cx="5122075" cy="298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93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304D2-3151-0948-AA7C-AC15AA6BF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995" y="1975516"/>
            <a:ext cx="6769652" cy="2906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7D974A-5044-4044-824B-068833787252}"/>
              </a:ext>
            </a:extLst>
          </p:cNvPr>
          <p:cNvSpPr txBox="1"/>
          <p:nvPr/>
        </p:nvSpPr>
        <p:spPr>
          <a:xfrm>
            <a:off x="144099" y="333035"/>
            <a:ext cx="11548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Para isso utilizamos </a:t>
            </a:r>
            <a:r>
              <a:rPr lang="pt-BR" sz="4000" dirty="0">
                <a:solidFill>
                  <a:srgbClr val="0070C0"/>
                </a:solidFill>
              </a:rPr>
              <a:t>frameworks</a:t>
            </a:r>
            <a:r>
              <a:rPr lang="pt-BR" sz="4000" dirty="0"/>
              <a:t> de criação de objetos </a:t>
            </a:r>
            <a:r>
              <a:rPr lang="pt-BR" sz="4000" dirty="0" err="1"/>
              <a:t>Mock</a:t>
            </a:r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33B582-B664-BB4E-A485-6A2DB991E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43" y="1975516"/>
            <a:ext cx="3733800" cy="102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4E6A34-7563-6342-B3F8-CF1D9DCDC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9" y="5261524"/>
            <a:ext cx="6251643" cy="97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376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97D974A-5044-4044-824B-068833787252}"/>
              </a:ext>
            </a:extLst>
          </p:cNvPr>
          <p:cNvSpPr txBox="1"/>
          <p:nvPr/>
        </p:nvSpPr>
        <p:spPr>
          <a:xfrm>
            <a:off x="183010" y="741596"/>
            <a:ext cx="11548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O que se espera de um framework para </a:t>
            </a:r>
            <a:r>
              <a:rPr lang="pt-BR" sz="4000" dirty="0" err="1"/>
              <a:t>Mocks</a:t>
            </a:r>
            <a:r>
              <a:rPr lang="pt-BR" sz="4000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F33DC-7655-E24E-B1F8-9E479D0EF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765" y="2034191"/>
            <a:ext cx="4700469" cy="423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668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97D974A-5044-4044-824B-068833787252}"/>
              </a:ext>
            </a:extLst>
          </p:cNvPr>
          <p:cNvSpPr txBox="1"/>
          <p:nvPr/>
        </p:nvSpPr>
        <p:spPr>
          <a:xfrm>
            <a:off x="0" y="258901"/>
            <a:ext cx="115485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</a:t>
            </a:r>
            <a:r>
              <a:rPr lang="pt-BR" sz="4000" dirty="0">
                <a:solidFill>
                  <a:srgbClr val="0070C0"/>
                </a:solidFill>
              </a:rPr>
              <a:t>Simular o comportamento da dependência que desejamos “</a:t>
            </a:r>
            <a:r>
              <a:rPr lang="pt-BR" sz="4000" dirty="0" err="1">
                <a:solidFill>
                  <a:srgbClr val="0070C0"/>
                </a:solidFill>
              </a:rPr>
              <a:t>mockar</a:t>
            </a:r>
            <a:r>
              <a:rPr lang="pt-BR" sz="4000" dirty="0">
                <a:solidFill>
                  <a:srgbClr val="0070C0"/>
                </a:solidFill>
              </a:rPr>
              <a:t>”.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Retornar valores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Lançar </a:t>
            </a:r>
            <a:r>
              <a:rPr lang="pt-BR" sz="4000" b="1" i="1" dirty="0" err="1"/>
              <a:t>exceptions</a:t>
            </a:r>
            <a:endParaRPr lang="pt-BR" sz="4000" b="1" i="1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Modificar parâmetros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3CCBB1-9D2B-4A4A-81EF-D0F50EADF137}"/>
              </a:ext>
            </a:extLst>
          </p:cNvPr>
          <p:cNvSpPr/>
          <p:nvPr/>
        </p:nvSpPr>
        <p:spPr>
          <a:xfrm>
            <a:off x="6712085" y="4871899"/>
            <a:ext cx="1068016" cy="1548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85584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97D974A-5044-4044-824B-068833787252}"/>
              </a:ext>
            </a:extLst>
          </p:cNvPr>
          <p:cNvSpPr txBox="1"/>
          <p:nvPr/>
        </p:nvSpPr>
        <p:spPr>
          <a:xfrm>
            <a:off x="0" y="111868"/>
            <a:ext cx="115485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Verificar se as invocações foram corretas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Número de invocação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Ordem de invocação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Parâmetros.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Expectativa de como o objeto seria chamado pela classe.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FB48FF-EDC6-F94B-9116-D4EECD93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375" y="330739"/>
            <a:ext cx="2413000" cy="23103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E3D1D6-E1AD-0B49-8BE0-A8E0B325D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90" y="4041895"/>
            <a:ext cx="4597121" cy="25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00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97D974A-5044-4044-824B-068833787252}"/>
              </a:ext>
            </a:extLst>
          </p:cNvPr>
          <p:cNvSpPr txBox="1"/>
          <p:nvPr/>
        </p:nvSpPr>
        <p:spPr>
          <a:xfrm>
            <a:off x="144099" y="333035"/>
            <a:ext cx="115485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Permite que tudo isso seja </a:t>
            </a:r>
            <a:r>
              <a:rPr lang="pt-BR" sz="4000" dirty="0">
                <a:solidFill>
                  <a:srgbClr val="0070C0"/>
                </a:solidFill>
              </a:rPr>
              <a:t>feito no método de teste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</a:t>
            </a:r>
            <a:r>
              <a:rPr lang="pt-BR" sz="4000" dirty="0">
                <a:solidFill>
                  <a:srgbClr val="0070C0"/>
                </a:solidFill>
              </a:rPr>
              <a:t>Não requer criar uma classe para </a:t>
            </a:r>
            <a:r>
              <a:rPr lang="pt-BR" sz="4000" dirty="0" err="1">
                <a:solidFill>
                  <a:srgbClr val="0070C0"/>
                </a:solidFill>
              </a:rPr>
              <a:t>mock</a:t>
            </a:r>
            <a:endParaRPr lang="pt-BR" sz="4000" dirty="0">
              <a:solidFill>
                <a:srgbClr val="0070C0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</a:t>
            </a:r>
            <a:r>
              <a:rPr lang="pt-BR" sz="4000" dirty="0">
                <a:solidFill>
                  <a:srgbClr val="0070C0"/>
                </a:solidFill>
              </a:rPr>
              <a:t>Facilita a legibilidade </a:t>
            </a:r>
            <a:r>
              <a:rPr lang="pt-BR" sz="4000" dirty="0"/>
              <a:t>do código de teste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</a:t>
            </a:r>
            <a:r>
              <a:rPr lang="pt-BR" sz="4000" dirty="0">
                <a:solidFill>
                  <a:srgbClr val="0070C0"/>
                </a:solidFill>
              </a:rPr>
              <a:t>Reduz complexidade </a:t>
            </a:r>
            <a:r>
              <a:rPr lang="pt-BR" sz="4000" dirty="0"/>
              <a:t>quando o </a:t>
            </a:r>
            <a:r>
              <a:rPr lang="pt-BR" sz="4000" dirty="0">
                <a:solidFill>
                  <a:srgbClr val="0070C0"/>
                </a:solidFill>
              </a:rPr>
              <a:t>serviço externo é muito complexo.</a:t>
            </a:r>
          </a:p>
        </p:txBody>
      </p:sp>
      <p:pic>
        <p:nvPicPr>
          <p:cNvPr id="1026" name="Picture 2" descr="Memes da Galeria - Gerar Memes - Gerador de Memes Online">
            <a:extLst>
              <a:ext uri="{FF2B5EF4-FFF2-40B4-BE49-F238E27FC236}">
                <a16:creationId xmlns:a16="http://schemas.microsoft.com/office/drawing/2014/main" id="{ACD5165E-F186-4E47-8880-3C7B7493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439" y="3503134"/>
            <a:ext cx="3165122" cy="316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3512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5CF74D-6D64-A747-9E29-BEC3D147D754}"/>
              </a:ext>
            </a:extLst>
          </p:cNvPr>
          <p:cNvSpPr txBox="1"/>
          <p:nvPr/>
        </p:nvSpPr>
        <p:spPr>
          <a:xfrm>
            <a:off x="4130146" y="288054"/>
            <a:ext cx="4239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Parte - 2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8E2E4-3CFD-4480-80EC-4B9C68767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05" y="1645521"/>
            <a:ext cx="9011989" cy="46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35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598CD1-09C5-3749-B6FB-051026436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643" y="204536"/>
            <a:ext cx="8357261" cy="3588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1" y="204536"/>
            <a:ext cx="1181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Usando o </a:t>
            </a:r>
            <a:r>
              <a:rPr lang="pt-BR" sz="5400" dirty="0" err="1"/>
              <a:t>Mockito</a:t>
            </a:r>
            <a:r>
              <a:rPr lang="pt-BR" sz="5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3FFF0-32FF-B247-8AB3-BA60EA2C7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49" t="50481" b="8102"/>
          <a:stretch/>
        </p:blipFill>
        <p:spPr>
          <a:xfrm>
            <a:off x="224545" y="3949430"/>
            <a:ext cx="5871455" cy="16147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5E77BD-45E9-D44F-AE59-757988616D56}"/>
              </a:ext>
            </a:extLst>
          </p:cNvPr>
          <p:cNvCxnSpPr>
            <a:cxnSpLocks/>
          </p:cNvCxnSpPr>
          <p:nvPr/>
        </p:nvCxnSpPr>
        <p:spPr>
          <a:xfrm flipH="1">
            <a:off x="6484886" y="4766005"/>
            <a:ext cx="11867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8DCEA2-969F-404F-84C7-802B1E29060D}"/>
              </a:ext>
            </a:extLst>
          </p:cNvPr>
          <p:cNvSpPr txBox="1"/>
          <p:nvPr/>
        </p:nvSpPr>
        <p:spPr>
          <a:xfrm>
            <a:off x="6882142" y="4912192"/>
            <a:ext cx="51138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Não se esqueça de adicionar a dependência do </a:t>
            </a:r>
            <a:r>
              <a:rPr lang="pt-BR" sz="2800" dirty="0" err="1"/>
              <a:t>mockito</a:t>
            </a:r>
            <a:r>
              <a:rPr lang="pt-BR" sz="2800" dirty="0"/>
              <a:t> no </a:t>
            </a:r>
            <a:r>
              <a:rPr lang="pt-BR" sz="2800" dirty="0" err="1"/>
              <a:t>pom</a:t>
            </a:r>
            <a:r>
              <a:rPr lang="pt-BR" sz="2800" dirty="0"/>
              <a:t>!</a:t>
            </a:r>
          </a:p>
          <a:p>
            <a:r>
              <a:rPr lang="pt-BR" sz="2800" b="1" i="1" dirty="0">
                <a:solidFill>
                  <a:srgbClr val="FF0000"/>
                </a:solidFill>
              </a:rPr>
              <a:t>Usamos o </a:t>
            </a:r>
            <a:r>
              <a:rPr lang="pt-BR" sz="2800" b="1" i="1" dirty="0" err="1">
                <a:solidFill>
                  <a:srgbClr val="FF0000"/>
                </a:solidFill>
              </a:rPr>
              <a:t>mockito</a:t>
            </a:r>
            <a:r>
              <a:rPr lang="pt-BR" sz="2800" b="1" i="1" dirty="0">
                <a:solidFill>
                  <a:srgbClr val="FF0000"/>
                </a:solidFill>
              </a:rPr>
              <a:t>-core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A38EAC-5346-D543-9041-0858F9040F4F}"/>
              </a:ext>
            </a:extLst>
          </p:cNvPr>
          <p:cNvSpPr/>
          <p:nvPr/>
        </p:nvSpPr>
        <p:spPr>
          <a:xfrm>
            <a:off x="196039" y="3949429"/>
            <a:ext cx="6214804" cy="177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615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1BEE4D-8321-D345-9A24-E13A4F91648B}"/>
              </a:ext>
            </a:extLst>
          </p:cNvPr>
          <p:cNvSpPr/>
          <p:nvPr/>
        </p:nvSpPr>
        <p:spPr>
          <a:xfrm>
            <a:off x="1653703" y="1194649"/>
            <a:ext cx="3385226" cy="2023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Classe Testada!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7F6946AD-5D98-BB46-AE4B-51B28F97FA38}"/>
              </a:ext>
            </a:extLst>
          </p:cNvPr>
          <p:cNvSpPr/>
          <p:nvPr/>
        </p:nvSpPr>
        <p:spPr>
          <a:xfrm rot="5400000">
            <a:off x="5590741" y="1414915"/>
            <a:ext cx="899809" cy="158282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04F53F-E62C-0447-90FC-6F888D5E282F}"/>
              </a:ext>
            </a:extLst>
          </p:cNvPr>
          <p:cNvSpPr/>
          <p:nvPr/>
        </p:nvSpPr>
        <p:spPr>
          <a:xfrm>
            <a:off x="6961759" y="1194650"/>
            <a:ext cx="3385226" cy="2023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Dependência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26369-5303-D94F-9DD0-A9CE46448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84" b="95946" l="5145" r="92605">
                        <a14:foregroundMark x1="5466" y1="58649" x2="5145" y2="61081"/>
                        <a14:foregroundMark x1="85209" y1="41081" x2="92283" y2="51622"/>
                        <a14:foregroundMark x1="92283" y1="51622" x2="92283" y2="61622"/>
                        <a14:foregroundMark x1="44373" y1="90000" x2="63987" y2="91351"/>
                        <a14:foregroundMark x1="47910" y1="6757" x2="47910" y2="6757"/>
                        <a14:foregroundMark x1="49839" y1="4054" x2="49839" y2="4054"/>
                        <a14:foregroundMark x1="57235" y1="95946" x2="57235" y2="95946"/>
                        <a14:foregroundMark x1="92605" y1="54054" x2="92605" y2="540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2951" y="3500722"/>
            <a:ext cx="2026730" cy="241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721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1" y="204536"/>
            <a:ext cx="118178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Usando abordagem baseada em </a:t>
            </a:r>
            <a:r>
              <a:rPr lang="pt-BR" sz="5400" b="1" i="1" dirty="0" err="1"/>
              <a:t>annotations</a:t>
            </a:r>
            <a:r>
              <a:rPr lang="pt-BR" sz="5400" dirty="0"/>
              <a:t>!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4000" dirty="0"/>
              <a:t>Usamos </a:t>
            </a:r>
            <a:r>
              <a:rPr lang="pt-BR" sz="4000" dirty="0">
                <a:solidFill>
                  <a:srgbClr val="0070C0"/>
                </a:solidFill>
              </a:rPr>
              <a:t>@</a:t>
            </a:r>
            <a:r>
              <a:rPr lang="pt-BR" sz="4000" dirty="0" err="1">
                <a:solidFill>
                  <a:srgbClr val="0070C0"/>
                </a:solidFill>
              </a:rPr>
              <a:t>Mock</a:t>
            </a:r>
            <a:r>
              <a:rPr lang="pt-BR" sz="4000" dirty="0">
                <a:solidFill>
                  <a:srgbClr val="0070C0"/>
                </a:solidFill>
              </a:rPr>
              <a:t> </a:t>
            </a:r>
            <a:r>
              <a:rPr lang="pt-BR" sz="4000" dirty="0"/>
              <a:t>nas nossas dependências e assim o próprio </a:t>
            </a:r>
            <a:r>
              <a:rPr lang="pt-BR" sz="4000" dirty="0" err="1"/>
              <a:t>Mockito</a:t>
            </a:r>
            <a:r>
              <a:rPr lang="pt-BR" sz="4000" dirty="0"/>
              <a:t> trata de criar as instâncias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 Devemos também indicar ao </a:t>
            </a:r>
            <a:r>
              <a:rPr lang="pt-BR" sz="4000" dirty="0" err="1"/>
              <a:t>JUNit</a:t>
            </a:r>
            <a:r>
              <a:rPr lang="pt-BR" sz="4000" dirty="0"/>
              <a:t> que iremos usar o </a:t>
            </a:r>
            <a:r>
              <a:rPr lang="pt-BR" sz="4000" dirty="0" err="1"/>
              <a:t>Mockito</a:t>
            </a:r>
            <a:r>
              <a:rPr lang="pt-BR" sz="4000" dirty="0"/>
              <a:t> através da anotação </a:t>
            </a:r>
            <a:r>
              <a:rPr lang="pt-BR" sz="4000" dirty="0">
                <a:solidFill>
                  <a:srgbClr val="0070C0"/>
                </a:solidFill>
              </a:rPr>
              <a:t>@RunWith </a:t>
            </a:r>
            <a:r>
              <a:rPr lang="pt-BR" sz="4000" dirty="0"/>
              <a:t>com o parâmetro </a:t>
            </a:r>
            <a:r>
              <a:rPr lang="pt-BR" sz="4000" dirty="0" err="1">
                <a:solidFill>
                  <a:srgbClr val="0070C0"/>
                </a:solidFill>
              </a:rPr>
              <a:t>MockitoJUnitRunner.class</a:t>
            </a:r>
            <a:endParaRPr 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026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1" y="204536"/>
            <a:ext cx="11817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/>
              <a:t> Vamos o repetir os testes da classe </a:t>
            </a:r>
            <a:r>
              <a:rPr lang="pt-BR" sz="4400" dirty="0" err="1"/>
              <a:t>TesteInimigo</a:t>
            </a:r>
            <a:r>
              <a:rPr lang="pt-BR" sz="4400" dirty="0"/>
              <a:t> utilizando o </a:t>
            </a:r>
            <a:r>
              <a:rPr lang="pt-BR" sz="4400" dirty="0" err="1"/>
              <a:t>Mockito</a:t>
            </a:r>
            <a:r>
              <a:rPr lang="pt-BR" sz="4400" dirty="0"/>
              <a:t>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400" dirty="0"/>
              <a:t> Observe como o </a:t>
            </a:r>
            <a:r>
              <a:rPr lang="pt-BR" sz="4400" dirty="0" err="1"/>
              <a:t>Mockito</a:t>
            </a:r>
            <a:r>
              <a:rPr lang="pt-BR" sz="4400" dirty="0"/>
              <a:t> irá facilitar a criação desses objetos </a:t>
            </a:r>
            <a:r>
              <a:rPr lang="pt-BR" sz="4400" dirty="0" err="1"/>
              <a:t>mock</a:t>
            </a:r>
            <a:r>
              <a:rPr lang="pt-BR" sz="4400" dirty="0"/>
              <a:t> simplesmente com a anotação </a:t>
            </a:r>
            <a:r>
              <a:rPr lang="pt-BR" sz="4400" dirty="0">
                <a:solidFill>
                  <a:srgbClr val="0070C0"/>
                </a:solidFill>
              </a:rPr>
              <a:t>@</a:t>
            </a:r>
            <a:r>
              <a:rPr lang="pt-BR" sz="4400" dirty="0" err="1">
                <a:solidFill>
                  <a:srgbClr val="0070C0"/>
                </a:solidFill>
              </a:rPr>
              <a:t>Mock</a:t>
            </a:r>
            <a:endParaRPr lang="pt-BR" sz="4400" dirty="0">
              <a:solidFill>
                <a:srgbClr val="0070C0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400" dirty="0"/>
              <a:t> Não será necessário criar outras classes apenas para essa função</a:t>
            </a:r>
          </a:p>
        </p:txBody>
      </p:sp>
    </p:spTree>
    <p:extLst>
      <p:ext uri="{BB962C8B-B14F-4D97-AF65-F5344CB8AC3E}">
        <p14:creationId xmlns:p14="http://schemas.microsoft.com/office/powerpoint/2010/main" val="1634417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0" y="204536"/>
            <a:ext cx="1208368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E para verificar retorno de valores?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Usamos o </a:t>
            </a:r>
            <a:r>
              <a:rPr lang="pt-BR" sz="5400" dirty="0" err="1">
                <a:solidFill>
                  <a:srgbClr val="0070C0"/>
                </a:solidFill>
              </a:rPr>
              <a:t>mockito</a:t>
            </a:r>
            <a:r>
              <a:rPr lang="pt-BR" sz="5400" dirty="0">
                <a:solidFill>
                  <a:srgbClr val="0070C0"/>
                </a:solidFill>
              </a:rPr>
              <a:t> para configurar o comportamento das nossas dependências que estão </a:t>
            </a:r>
            <a:r>
              <a:rPr lang="pt-BR" sz="5400" b="1" i="1" dirty="0" err="1">
                <a:solidFill>
                  <a:srgbClr val="0070C0"/>
                </a:solidFill>
              </a:rPr>
              <a:t>mockadas</a:t>
            </a:r>
            <a:r>
              <a:rPr lang="pt-BR" sz="5400" dirty="0">
                <a:solidFill>
                  <a:srgbClr val="0070C0"/>
                </a:solidFill>
              </a:rPr>
              <a:t>! 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pt-BR" sz="5400" dirty="0"/>
              <a:t> Usamos o método </a:t>
            </a:r>
            <a:r>
              <a:rPr lang="pt-BR" sz="5400" dirty="0" err="1"/>
              <a:t>when</a:t>
            </a:r>
            <a:r>
              <a:rPr lang="pt-BR" sz="5400" b="1" i="1" dirty="0"/>
              <a:t>(</a:t>
            </a:r>
            <a:r>
              <a:rPr lang="pt-BR" sz="5400" b="1" i="1" dirty="0" err="1"/>
              <a:t>metódo</a:t>
            </a:r>
            <a:r>
              <a:rPr lang="pt-BR" sz="5400" b="1" i="1" dirty="0"/>
              <a:t>).</a:t>
            </a:r>
            <a:r>
              <a:rPr lang="pt-BR" sz="5400" dirty="0" err="1"/>
              <a:t>thenReturn</a:t>
            </a:r>
            <a:r>
              <a:rPr lang="pt-BR" sz="5400" b="1" i="1" dirty="0"/>
              <a:t>(o que quero)</a:t>
            </a:r>
            <a:endParaRPr lang="pt-BR" sz="5400" dirty="0"/>
          </a:p>
          <a:p>
            <a:pPr marL="914400" lvl="1" indent="-457200">
              <a:buBlip>
                <a:blip r:embed="rId3"/>
              </a:buBlip>
            </a:pP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6128575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0" y="204536"/>
            <a:ext cx="120836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/>
              <a:t>Considere a nova classe </a:t>
            </a:r>
            <a:r>
              <a:rPr lang="pt-BR" sz="4400" dirty="0" err="1"/>
              <a:t>TesteBuscaInimigo</a:t>
            </a:r>
            <a:endParaRPr lang="pt-BR" sz="4400" dirty="0"/>
          </a:p>
          <a:p>
            <a:pPr marL="914400" lvl="1" indent="-457200">
              <a:buBlip>
                <a:blip r:embed="rId3"/>
              </a:buBlip>
            </a:pPr>
            <a:endParaRPr lang="pt-BR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8B3BA-17CD-639D-F2D2-4464FD97F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0" y="927811"/>
            <a:ext cx="7986441" cy="5897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FE5957-D3E2-7C41-B822-433F6CD98D1C}"/>
              </a:ext>
            </a:extLst>
          </p:cNvPr>
          <p:cNvSpPr/>
          <p:nvPr/>
        </p:nvSpPr>
        <p:spPr>
          <a:xfrm>
            <a:off x="108310" y="927811"/>
            <a:ext cx="3687835" cy="356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83A9A-C835-A24F-8E36-E0A6D5457067}"/>
              </a:ext>
            </a:extLst>
          </p:cNvPr>
          <p:cNvSpPr/>
          <p:nvPr/>
        </p:nvSpPr>
        <p:spPr>
          <a:xfrm>
            <a:off x="452295" y="1761029"/>
            <a:ext cx="730745" cy="336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EA80E-A684-DF4D-A7EF-366CE9AFA672}"/>
              </a:ext>
            </a:extLst>
          </p:cNvPr>
          <p:cNvSpPr/>
          <p:nvPr/>
        </p:nvSpPr>
        <p:spPr>
          <a:xfrm>
            <a:off x="817667" y="4225315"/>
            <a:ext cx="7116369" cy="336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714A13-71DF-034C-97EA-84F7F00C7695}"/>
              </a:ext>
            </a:extLst>
          </p:cNvPr>
          <p:cNvSpPr txBox="1"/>
          <p:nvPr/>
        </p:nvSpPr>
        <p:spPr>
          <a:xfrm>
            <a:off x="8264756" y="2378120"/>
            <a:ext cx="43260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Configuramos como a variável </a:t>
            </a:r>
            <a:r>
              <a:rPr lang="pt-BR" sz="2800" b="1" i="1" dirty="0" err="1">
                <a:solidFill>
                  <a:srgbClr val="0070C0"/>
                </a:solidFill>
              </a:rPr>
              <a:t>mockada</a:t>
            </a:r>
            <a:r>
              <a:rPr lang="pt-BR" sz="2800" dirty="0">
                <a:solidFill>
                  <a:srgbClr val="0070C0"/>
                </a:solidFill>
              </a:rPr>
              <a:t> irá se comportar</a:t>
            </a:r>
            <a:endParaRPr lang="pt-BR" sz="2800" b="1" i="1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74673B-9886-4946-93E7-E4856E77BDE0}"/>
              </a:ext>
            </a:extLst>
          </p:cNvPr>
          <p:cNvCxnSpPr>
            <a:cxnSpLocks/>
          </p:cNvCxnSpPr>
          <p:nvPr/>
        </p:nvCxnSpPr>
        <p:spPr>
          <a:xfrm flipH="1">
            <a:off x="7467699" y="3763115"/>
            <a:ext cx="1814846" cy="3583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5458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appy Michael Scott GIF">
            <a:extLst>
              <a:ext uri="{FF2B5EF4-FFF2-40B4-BE49-F238E27FC236}">
                <a16:creationId xmlns:a16="http://schemas.microsoft.com/office/drawing/2014/main" id="{A9B41409-51A1-B148-9927-7F6F31D3A50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79" y="255261"/>
            <a:ext cx="10579131" cy="634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32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0" y="204536"/>
            <a:ext cx="120836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O framework </a:t>
            </a:r>
            <a:r>
              <a:rPr lang="pt-BR" sz="5400" dirty="0" err="1"/>
              <a:t>mockito</a:t>
            </a:r>
            <a:r>
              <a:rPr lang="pt-BR" sz="5400" dirty="0"/>
              <a:t> possui muitas outras funções.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Verifique a documentação de acordo com a necessidade!</a:t>
            </a:r>
          </a:p>
          <a:p>
            <a:pPr marL="914400" lvl="1" indent="-457200">
              <a:buBlip>
                <a:blip r:embed="rId3"/>
              </a:buBlip>
            </a:pPr>
            <a:endParaRPr lang="pt-BR" sz="5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405B03-FDC5-D54A-852B-6222DA1C6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31" y="2980612"/>
            <a:ext cx="3108379" cy="294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881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75CAF-1D55-2141-BE38-BE5F8E394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179" y="1345930"/>
            <a:ext cx="4121503" cy="4166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1" y="204536"/>
            <a:ext cx="1181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Definições! </a:t>
            </a:r>
          </a:p>
        </p:txBody>
      </p:sp>
    </p:spTree>
    <p:extLst>
      <p:ext uri="{BB962C8B-B14F-4D97-AF65-F5344CB8AC3E}">
        <p14:creationId xmlns:p14="http://schemas.microsoft.com/office/powerpoint/2010/main" val="17213829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1" y="204536"/>
            <a:ext cx="1181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Teste Baseado em Estado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F01EC-5879-6749-8FB2-43A3E32F2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60" b="97375" l="4898" r="96939">
                        <a14:foregroundMark x1="93878" y1="29356" x2="93878" y2="29356"/>
                        <a14:foregroundMark x1="5102" y1="61575" x2="5102" y2="61575"/>
                        <a14:foregroundMark x1="44082" y1="91647" x2="44082" y2="91647"/>
                        <a14:foregroundMark x1="61020" y1="7160" x2="61020" y2="7160"/>
                        <a14:foregroundMark x1="44694" y1="97375" x2="44694" y2="97375"/>
                        <a14:foregroundMark x1="96939" y1="27208" x2="96939" y2="272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4222" y="1127865"/>
            <a:ext cx="4733060" cy="40472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3B37AF-F99D-094C-B642-5013EE243A91}"/>
              </a:ext>
            </a:extLst>
          </p:cNvPr>
          <p:cNvSpPr txBox="1"/>
          <p:nvPr/>
        </p:nvSpPr>
        <p:spPr>
          <a:xfrm>
            <a:off x="93550" y="5206914"/>
            <a:ext cx="12004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/>
              <a:t>Verifica se o código devolve o resultado esperado. Isto é, se houve mudança de estado.</a:t>
            </a:r>
          </a:p>
        </p:txBody>
      </p:sp>
    </p:spTree>
    <p:extLst>
      <p:ext uri="{BB962C8B-B14F-4D97-AF65-F5344CB8AC3E}">
        <p14:creationId xmlns:p14="http://schemas.microsoft.com/office/powerpoint/2010/main" val="2634126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1" y="204536"/>
            <a:ext cx="1181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Teste Baseado em Estado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B37AF-F99D-094C-B642-5013EE243A91}"/>
              </a:ext>
            </a:extLst>
          </p:cNvPr>
          <p:cNvSpPr txBox="1"/>
          <p:nvPr/>
        </p:nvSpPr>
        <p:spPr>
          <a:xfrm>
            <a:off x="93550" y="1305342"/>
            <a:ext cx="120049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/>
              <a:t> Se a classe em questão for um POJO com apenas </a:t>
            </a:r>
            <a:r>
              <a:rPr lang="pt-BR" sz="4400" b="1" i="1" dirty="0" err="1">
                <a:solidFill>
                  <a:srgbClr val="0070C0"/>
                </a:solidFill>
              </a:rPr>
              <a:t>getters</a:t>
            </a:r>
            <a:r>
              <a:rPr lang="pt-BR" sz="4400" b="1" i="1" dirty="0"/>
              <a:t> </a:t>
            </a:r>
            <a:r>
              <a:rPr lang="pt-BR" sz="4400" dirty="0"/>
              <a:t>e </a:t>
            </a:r>
            <a:r>
              <a:rPr lang="pt-BR" sz="4400" b="1" i="1" dirty="0" err="1">
                <a:solidFill>
                  <a:srgbClr val="0070C0"/>
                </a:solidFill>
              </a:rPr>
              <a:t>setters</a:t>
            </a:r>
            <a:r>
              <a:rPr lang="pt-BR" sz="4400" dirty="0"/>
              <a:t> não há necessidade de teste de unidade (Inimigo.java)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/>
              <a:t> Se o estado dessa classe pode ser alterado por outras classes, as outras classes que serão testadas, e o </a:t>
            </a:r>
            <a:r>
              <a:rPr lang="pt-BR" sz="4400" b="1" i="1" dirty="0" err="1">
                <a:solidFill>
                  <a:srgbClr val="0070C0"/>
                </a:solidFill>
              </a:rPr>
              <a:t>getter</a:t>
            </a:r>
            <a:r>
              <a:rPr lang="pt-BR" sz="4400" b="1" i="1" dirty="0">
                <a:solidFill>
                  <a:srgbClr val="0070C0"/>
                </a:solidFill>
              </a:rPr>
              <a:t>/construtor </a:t>
            </a:r>
            <a:r>
              <a:rPr lang="pt-BR" sz="4400" dirty="0"/>
              <a:t>do POJO será invocado também.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BA002-CA40-8048-938F-18B519740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60" b="97375" l="4898" r="96939">
                        <a14:foregroundMark x1="93878" y1="29356" x2="93878" y2="29356"/>
                        <a14:foregroundMark x1="5102" y1="61575" x2="5102" y2="61575"/>
                        <a14:foregroundMark x1="44082" y1="91647" x2="44082" y2="91647"/>
                        <a14:foregroundMark x1="61020" y1="7160" x2="61020" y2="7160"/>
                        <a14:foregroundMark x1="44694" y1="97375" x2="44694" y2="97375"/>
                        <a14:foregroundMark x1="96939" y1="27208" x2="96939" y2="272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2100" y="-1"/>
            <a:ext cx="1829145" cy="156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062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1" y="204536"/>
            <a:ext cx="1181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Teste Baseado em Interação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B37AF-F99D-094C-B642-5013EE243A91}"/>
              </a:ext>
            </a:extLst>
          </p:cNvPr>
          <p:cNvSpPr txBox="1"/>
          <p:nvPr/>
        </p:nvSpPr>
        <p:spPr>
          <a:xfrm>
            <a:off x="93550" y="5519096"/>
            <a:ext cx="12004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/>
              <a:t>Verifica se a classe </a:t>
            </a:r>
            <a:r>
              <a:rPr lang="pt-BR" sz="4400" b="1" i="1" dirty="0"/>
              <a:t>chamou </a:t>
            </a:r>
            <a:r>
              <a:rPr lang="pt-BR" sz="4400" dirty="0"/>
              <a:t>algum método</a:t>
            </a:r>
            <a:r>
              <a:rPr lang="pt-BR" sz="4400" b="1" i="1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AEB3ED-B51D-554E-9375-48AF48DFB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260" y="1312514"/>
            <a:ext cx="4064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7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1BEE4D-8321-D345-9A24-E13A4F91648B}"/>
              </a:ext>
            </a:extLst>
          </p:cNvPr>
          <p:cNvSpPr/>
          <p:nvPr/>
        </p:nvSpPr>
        <p:spPr>
          <a:xfrm>
            <a:off x="1653703" y="1194649"/>
            <a:ext cx="3385226" cy="2023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Classe Testada!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7F6946AD-5D98-BB46-AE4B-51B28F97FA38}"/>
              </a:ext>
            </a:extLst>
          </p:cNvPr>
          <p:cNvSpPr/>
          <p:nvPr/>
        </p:nvSpPr>
        <p:spPr>
          <a:xfrm rot="5400000">
            <a:off x="5590741" y="1414915"/>
            <a:ext cx="899809" cy="158282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26369-5303-D94F-9DD0-A9CE46448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84" b="95946" l="5145" r="92605">
                        <a14:foregroundMark x1="5466" y1="58649" x2="5145" y2="61081"/>
                        <a14:foregroundMark x1="85209" y1="41081" x2="92283" y2="51622"/>
                        <a14:foregroundMark x1="92283" y1="51622" x2="92283" y2="61622"/>
                        <a14:foregroundMark x1="44373" y1="90000" x2="63987" y2="91351"/>
                        <a14:foregroundMark x1="47910" y1="6757" x2="47910" y2="6757"/>
                        <a14:foregroundMark x1="49839" y1="4054" x2="49839" y2="4054"/>
                        <a14:foregroundMark x1="57235" y1="95946" x2="57235" y2="95946"/>
                        <a14:foregroundMark x1="92605" y1="54054" x2="92605" y2="540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2951" y="3500722"/>
            <a:ext cx="2026730" cy="241122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49646B0-F7CC-8547-B55E-E0326BA76EA6}"/>
              </a:ext>
            </a:extLst>
          </p:cNvPr>
          <p:cNvSpPr/>
          <p:nvPr/>
        </p:nvSpPr>
        <p:spPr>
          <a:xfrm>
            <a:off x="638784" y="85696"/>
            <a:ext cx="10950101" cy="4124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AC413-ECDB-C14B-AB3F-B54E4B700E84}"/>
              </a:ext>
            </a:extLst>
          </p:cNvPr>
          <p:cNvSpPr txBox="1"/>
          <p:nvPr/>
        </p:nvSpPr>
        <p:spPr>
          <a:xfrm>
            <a:off x="4584967" y="4557509"/>
            <a:ext cx="7185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Devemos </a:t>
            </a:r>
            <a:r>
              <a:rPr lang="pt-BR" sz="4000" dirty="0">
                <a:solidFill>
                  <a:srgbClr val="0070C0"/>
                </a:solidFill>
              </a:rPr>
              <a:t>incluir tudo </a:t>
            </a:r>
            <a:r>
              <a:rPr lang="pt-BR" sz="4000" dirty="0"/>
              <a:t>no teste de unidade?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FB25E0-8595-C74B-954C-F1D958A126F4}"/>
              </a:ext>
            </a:extLst>
          </p:cNvPr>
          <p:cNvSpPr/>
          <p:nvPr/>
        </p:nvSpPr>
        <p:spPr>
          <a:xfrm>
            <a:off x="6961759" y="1194650"/>
            <a:ext cx="3385226" cy="2023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Dependência</a:t>
            </a:r>
          </a:p>
        </p:txBody>
      </p:sp>
    </p:spTree>
    <p:extLst>
      <p:ext uri="{BB962C8B-B14F-4D97-AF65-F5344CB8AC3E}">
        <p14:creationId xmlns:p14="http://schemas.microsoft.com/office/powerpoint/2010/main" val="31126799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1" y="204536"/>
            <a:ext cx="11817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3600" dirty="0">
                <a:solidFill>
                  <a:srgbClr val="0070C0"/>
                </a:solidFill>
              </a:rPr>
              <a:t>Na maioria dos casos, fazemos teste baseado no estado da classe</a:t>
            </a:r>
            <a:r>
              <a:rPr lang="pt-BR" sz="3600" dirty="0"/>
              <a:t>. Para testar a classe </a:t>
            </a:r>
            <a:r>
              <a:rPr lang="pt-BR" sz="3600" b="1" i="1" dirty="0" err="1"/>
              <a:t>BuscaInimigo</a:t>
            </a:r>
            <a:r>
              <a:rPr lang="pt-BR" sz="3600" dirty="0"/>
              <a:t>, houve interações com outras classes. Porém o objetivo foi verificar se uma </a:t>
            </a:r>
            <a:r>
              <a:rPr lang="pt-BR" sz="3600" dirty="0">
                <a:solidFill>
                  <a:srgbClr val="0070C0"/>
                </a:solidFill>
              </a:rPr>
              <a:t>instância de Inimigo retornou corretamente.</a:t>
            </a:r>
          </a:p>
        </p:txBody>
      </p:sp>
      <p:pic>
        <p:nvPicPr>
          <p:cNvPr id="6" name="Picture 6" descr="Dungeon - MU Online Guides and Tutorials">
            <a:extLst>
              <a:ext uri="{FF2B5EF4-FFF2-40B4-BE49-F238E27FC236}">
                <a16:creationId xmlns:a16="http://schemas.microsoft.com/office/drawing/2014/main" id="{A557C0D0-457D-402C-B485-2CFB8B152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23" y="2971858"/>
            <a:ext cx="3258222" cy="368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0357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49C9A9-2828-814E-91C0-7C82413062D3}"/>
              </a:ext>
            </a:extLst>
          </p:cNvPr>
          <p:cNvSpPr txBox="1"/>
          <p:nvPr/>
        </p:nvSpPr>
        <p:spPr>
          <a:xfrm>
            <a:off x="468710" y="140098"/>
            <a:ext cx="11723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Quando não fazer </a:t>
            </a:r>
            <a:r>
              <a:rPr lang="pt-BR" sz="5400" dirty="0" err="1"/>
              <a:t>mock</a:t>
            </a:r>
            <a:r>
              <a:rPr lang="pt-BR" sz="5400" dirty="0"/>
              <a:t>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175B08-9D6C-8642-B66E-DF33606BD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289" y="1107202"/>
            <a:ext cx="5403421" cy="54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751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70DE-5112-F44A-BADA-7EFCC3C3C3ED}"/>
              </a:ext>
            </a:extLst>
          </p:cNvPr>
          <p:cNvSpPr txBox="1"/>
          <p:nvPr/>
        </p:nvSpPr>
        <p:spPr>
          <a:xfrm>
            <a:off x="108311" y="204536"/>
            <a:ext cx="11817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i="1" dirty="0"/>
              <a:t> </a:t>
            </a:r>
            <a:r>
              <a:rPr lang="pt-BR" sz="5400" dirty="0">
                <a:solidFill>
                  <a:srgbClr val="0070C0"/>
                </a:solidFill>
              </a:rPr>
              <a:t>Não </a:t>
            </a:r>
            <a:r>
              <a:rPr lang="pt-BR" sz="5400" b="1" i="1" dirty="0" err="1">
                <a:solidFill>
                  <a:srgbClr val="0070C0"/>
                </a:solidFill>
              </a:rPr>
              <a:t>mockar</a:t>
            </a:r>
            <a:r>
              <a:rPr lang="pt-BR" sz="5400" dirty="0">
                <a:solidFill>
                  <a:srgbClr val="0070C0"/>
                </a:solidFill>
              </a:rPr>
              <a:t> </a:t>
            </a:r>
            <a:r>
              <a:rPr lang="pt-BR" sz="5400" dirty="0" err="1"/>
              <a:t>POJOs</a:t>
            </a:r>
            <a:r>
              <a:rPr lang="pt-BR" sz="5400" dirty="0"/>
              <a:t> (classes que apenas mantém estado)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5400" dirty="0">
                <a:solidFill>
                  <a:srgbClr val="0070C0"/>
                </a:solidFill>
              </a:rPr>
              <a:t>Não </a:t>
            </a:r>
            <a:r>
              <a:rPr lang="pt-BR" sz="5400" b="1" i="1" dirty="0" err="1">
                <a:solidFill>
                  <a:srgbClr val="0070C0"/>
                </a:solidFill>
              </a:rPr>
              <a:t>mockar</a:t>
            </a:r>
            <a:r>
              <a:rPr lang="pt-BR" sz="5400" dirty="0">
                <a:solidFill>
                  <a:srgbClr val="0070C0"/>
                </a:solidFill>
              </a:rPr>
              <a:t> </a:t>
            </a:r>
            <a:r>
              <a:rPr lang="pt-BR" sz="5400" dirty="0"/>
              <a:t>códigos de terceiros (não temos controle sobre o comportamento)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dirty="0"/>
              <a:t> </a:t>
            </a:r>
            <a:r>
              <a:rPr lang="pt-BR" sz="5400" dirty="0">
                <a:solidFill>
                  <a:srgbClr val="0070C0"/>
                </a:solidFill>
              </a:rPr>
              <a:t>Não </a:t>
            </a:r>
            <a:r>
              <a:rPr lang="pt-BR" sz="5400" b="1" i="1" dirty="0" err="1">
                <a:solidFill>
                  <a:srgbClr val="0070C0"/>
                </a:solidFill>
              </a:rPr>
              <a:t>mockar</a:t>
            </a:r>
            <a:r>
              <a:rPr lang="pt-BR" sz="5400" dirty="0">
                <a:solidFill>
                  <a:srgbClr val="0070C0"/>
                </a:solidFill>
              </a:rPr>
              <a:t> </a:t>
            </a:r>
            <a:r>
              <a:rPr lang="pt-BR" sz="5400" dirty="0"/>
              <a:t>tudo </a:t>
            </a:r>
            <a:r>
              <a:rPr lang="pt-BR" sz="5400" dirty="0">
                <a:sym typeface="Wingdings" pitchFamily="2" charset="2"/>
              </a:rPr>
              <a:t> 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8836963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5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Referência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9B171B-8E2E-4B50-ADB2-87B0FC0D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7298" y="1960986"/>
            <a:ext cx="9644702" cy="3176498"/>
          </a:xfrm>
        </p:spPr>
        <p:txBody>
          <a:bodyPr>
            <a:noAutofit/>
          </a:bodyPr>
          <a:lstStyle/>
          <a:p>
            <a:r>
              <a:rPr lang="pt-BR" sz="3200" dirty="0"/>
              <a:t>  Capítulo 8 do livro Engenharia de Software Moderna</a:t>
            </a:r>
          </a:p>
          <a:p>
            <a:pPr lvl="1"/>
            <a:r>
              <a:rPr lang="pt-BR" sz="2800" dirty="0"/>
              <a:t> Item 8.6 – Teste </a:t>
            </a:r>
            <a:r>
              <a:rPr lang="pt-BR" sz="2800" dirty="0" err="1"/>
              <a:t>Mock</a:t>
            </a:r>
            <a:endParaRPr lang="pt-BR" sz="2800" dirty="0"/>
          </a:p>
          <a:p>
            <a:pPr lvl="1"/>
            <a:r>
              <a:rPr lang="pt-BR" sz="2800" dirty="0">
                <a:hlinkClick r:id="rId3"/>
              </a:rPr>
              <a:t> https://engsoftmoderna.info/cap8.html</a:t>
            </a:r>
            <a:r>
              <a:rPr lang="pt-BR" sz="2800" dirty="0"/>
              <a:t> </a:t>
            </a:r>
            <a:endParaRPr lang="pt-BR" sz="3200" dirty="0"/>
          </a:p>
          <a:p>
            <a:pPr>
              <a:buBlip>
                <a:blip r:embed="rId4"/>
              </a:buBlip>
            </a:pPr>
            <a:endParaRPr lang="pt-BR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39275-4438-C440-AA9A-78DC46E80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28" y="1676059"/>
            <a:ext cx="1998708" cy="31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9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122777-A379-1C49-86E5-B2F9B119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250" y="668641"/>
            <a:ext cx="4368124" cy="4301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7C633D-F431-4F41-802C-9422E5A396F2}"/>
              </a:ext>
            </a:extLst>
          </p:cNvPr>
          <p:cNvSpPr txBox="1"/>
          <p:nvPr/>
        </p:nvSpPr>
        <p:spPr>
          <a:xfrm>
            <a:off x="285341" y="874455"/>
            <a:ext cx="64656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Durante o teste de unidade, é uma boa prática </a:t>
            </a:r>
            <a:r>
              <a:rPr lang="pt-BR" sz="4000" dirty="0">
                <a:solidFill>
                  <a:srgbClr val="0070C0"/>
                </a:solidFill>
              </a:rPr>
              <a:t>isolarmos</a:t>
            </a:r>
            <a:r>
              <a:rPr lang="pt-BR" sz="4000" dirty="0"/>
              <a:t> as classes que estão sendo testadas.</a:t>
            </a:r>
          </a:p>
        </p:txBody>
      </p:sp>
    </p:spTree>
    <p:extLst>
      <p:ext uri="{BB962C8B-B14F-4D97-AF65-F5344CB8AC3E}">
        <p14:creationId xmlns:p14="http://schemas.microsoft.com/office/powerpoint/2010/main" val="3777577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0A92F3-CF7A-C74B-8F01-3D636457E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204"/>
          <a:stretch/>
        </p:blipFill>
        <p:spPr>
          <a:xfrm>
            <a:off x="5230242" y="1730075"/>
            <a:ext cx="700658" cy="95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1BEE4D-8321-D345-9A24-E13A4F91648B}"/>
              </a:ext>
            </a:extLst>
          </p:cNvPr>
          <p:cNvSpPr/>
          <p:nvPr/>
        </p:nvSpPr>
        <p:spPr>
          <a:xfrm>
            <a:off x="1653703" y="1194649"/>
            <a:ext cx="3385226" cy="2023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Classe Testada!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26369-5303-D94F-9DD0-A9CE46448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84" b="95946" l="5145" r="92605">
                        <a14:foregroundMark x1="5466" y1="58649" x2="5145" y2="61081"/>
                        <a14:foregroundMark x1="85209" y1="41081" x2="92283" y2="51622"/>
                        <a14:foregroundMark x1="92283" y1="51622" x2="92283" y2="61622"/>
                        <a14:foregroundMark x1="44373" y1="90000" x2="63987" y2="91351"/>
                        <a14:foregroundMark x1="47910" y1="6757" x2="47910" y2="6757"/>
                        <a14:foregroundMark x1="49839" y1="4054" x2="49839" y2="4054"/>
                        <a14:foregroundMark x1="57235" y1="95946" x2="57235" y2="95946"/>
                        <a14:foregroundMark x1="92605" y1="54054" x2="92605" y2="540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2951" y="3500722"/>
            <a:ext cx="2026730" cy="241122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49646B0-F7CC-8547-B55E-E0326BA76EA6}"/>
              </a:ext>
            </a:extLst>
          </p:cNvPr>
          <p:cNvSpPr/>
          <p:nvPr/>
        </p:nvSpPr>
        <p:spPr>
          <a:xfrm>
            <a:off x="922508" y="77243"/>
            <a:ext cx="5008392" cy="4124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AC413-ECDB-C14B-AB3F-B54E4B700E84}"/>
              </a:ext>
            </a:extLst>
          </p:cNvPr>
          <p:cNvSpPr txBox="1"/>
          <p:nvPr/>
        </p:nvSpPr>
        <p:spPr>
          <a:xfrm>
            <a:off x="4584967" y="4557509"/>
            <a:ext cx="71855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 Devemos também </a:t>
            </a:r>
            <a:r>
              <a:rPr lang="pt-BR" sz="4000" dirty="0">
                <a:solidFill>
                  <a:srgbClr val="0070C0"/>
                </a:solidFill>
              </a:rPr>
              <a:t>verificar</a:t>
            </a:r>
            <a:r>
              <a:rPr lang="pt-BR" sz="4000" dirty="0"/>
              <a:t> se a classe testada </a:t>
            </a:r>
            <a:r>
              <a:rPr lang="pt-BR" sz="4000" dirty="0">
                <a:solidFill>
                  <a:srgbClr val="0070C0"/>
                </a:solidFill>
              </a:rPr>
              <a:t>chama as suas dependências!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7DFE96-EBFD-8743-AD0B-E7D671669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66"/>
          <a:stretch/>
        </p:blipFill>
        <p:spPr>
          <a:xfrm>
            <a:off x="6130591" y="1730075"/>
            <a:ext cx="746565" cy="952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842E700-1BB1-5B40-8F26-30E0D7681EA8}"/>
              </a:ext>
            </a:extLst>
          </p:cNvPr>
          <p:cNvSpPr/>
          <p:nvPr/>
        </p:nvSpPr>
        <p:spPr>
          <a:xfrm>
            <a:off x="6961759" y="1194650"/>
            <a:ext cx="3385226" cy="2023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Dependência</a:t>
            </a:r>
          </a:p>
        </p:txBody>
      </p:sp>
    </p:spTree>
    <p:extLst>
      <p:ext uri="{BB962C8B-B14F-4D97-AF65-F5344CB8AC3E}">
        <p14:creationId xmlns:p14="http://schemas.microsoft.com/office/powerpoint/2010/main" val="36900366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DC587D59F2BE4A87CE49E0975C5D8D" ma:contentTypeVersion="0" ma:contentTypeDescription="Create a new document." ma:contentTypeScope="" ma:versionID="b8d161f1943d0d4586cfa7bd4fda0c8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834A46-FDFB-4A18-BB0E-6A1482794751}"/>
</file>

<file path=customXml/itemProps2.xml><?xml version="1.0" encoding="utf-8"?>
<ds:datastoreItem xmlns:ds="http://schemas.openxmlformats.org/officeDocument/2006/customXml" ds:itemID="{192EE985-3526-4B38-B641-4A71193450C4}"/>
</file>

<file path=customXml/itemProps3.xml><?xml version="1.0" encoding="utf-8"?>
<ds:datastoreItem xmlns:ds="http://schemas.openxmlformats.org/officeDocument/2006/customXml" ds:itemID="{3D94A24C-F50E-4D84-8473-9B629D82A581}"/>
</file>

<file path=docProps/app.xml><?xml version="1.0" encoding="utf-8"?>
<Properties xmlns="http://schemas.openxmlformats.org/officeDocument/2006/extended-properties" xmlns:vt="http://schemas.openxmlformats.org/officeDocument/2006/docPropsVTypes">
  <TotalTime>3097</TotalTime>
  <Words>1669</Words>
  <Application>Microsoft Office PowerPoint</Application>
  <PresentationFormat>Widescreen</PresentationFormat>
  <Paragraphs>234</Paragraphs>
  <Slides>73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arial</vt:lpstr>
      <vt:lpstr>Calibri</vt:lpstr>
      <vt:lpstr>Calibri Light</vt:lpstr>
      <vt:lpstr>Segoe UI Symbol</vt:lpstr>
      <vt:lpstr>Wingdings</vt:lpstr>
      <vt:lpstr>Tema do Office</vt:lpstr>
      <vt:lpstr>                         C214 – Engenharia de Software   Teste Mock</vt:lpstr>
      <vt:lpstr>PowerPoint Presentation</vt:lpstr>
      <vt:lpstr>PowerPoint Presentation</vt:lpstr>
      <vt:lpstr>...relembrando: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Referência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 C214 – Engenharia de Software   Teste Mock</dc:title>
  <dc:creator>Chris Lima</dc:creator>
  <cp:lastModifiedBy>Chris Lima</cp:lastModifiedBy>
  <cp:revision>25</cp:revision>
  <dcterms:created xsi:type="dcterms:W3CDTF">2020-08-23T21:34:33Z</dcterms:created>
  <dcterms:modified xsi:type="dcterms:W3CDTF">2023-03-12T20:14:36Z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0x010100F7DC587D59F2BE4A87CE49E0975C5D8D</vt:lpwstr>
  </property>
</Properties>
</file>